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4" r:id="rId9"/>
    <p:sldId id="263" r:id="rId10"/>
    <p:sldId id="265" r:id="rId11"/>
    <p:sldId id="266" r:id="rId12"/>
  </p:sldIdLst>
  <p:sldSz cx="9721850" cy="7197725"/>
  <p:notesSz cx="7099300" cy="10234613"/>
  <p:custDataLst>
    <p:tags r:id="rId15"/>
  </p:custDataLst>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1A"/>
    <a:srgbClr val="D7D7D7"/>
    <a:srgbClr val="808080"/>
    <a:srgbClr val="0000CC"/>
    <a:srgbClr val="FFF20D"/>
    <a:srgbClr val="51A836"/>
    <a:srgbClr val="E37823"/>
    <a:srgbClr val="00AC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14" y="-180"/>
      </p:cViewPr>
      <p:guideLst>
        <p:guide orient="horz" pos="2267"/>
        <p:guide pos="306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2969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2970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2970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fld id="{EBEBA582-7BD0-44DD-A76A-585563F98BE3}"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endParaRPr lang="de-DE"/>
          </a:p>
        </p:txBody>
      </p:sp>
      <p:sp>
        <p:nvSpPr>
          <p:cNvPr id="30723"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endParaRPr lang="de-DE"/>
          </a:p>
        </p:txBody>
      </p:sp>
      <p:sp>
        <p:nvSpPr>
          <p:cNvPr id="9220" name="Rectangle 4"/>
          <p:cNvSpPr>
            <a:spLocks noGrp="1" noRot="1" noChangeAspect="1" noChangeArrowheads="1" noTextEdit="1"/>
          </p:cNvSpPr>
          <p:nvPr>
            <p:ph type="sldImg" idx="2"/>
          </p:nvPr>
        </p:nvSpPr>
        <p:spPr bwMode="auto">
          <a:xfrm>
            <a:off x="957263" y="768350"/>
            <a:ext cx="5184775" cy="383698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2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endParaRPr lang="de-DE"/>
          </a:p>
        </p:txBody>
      </p:sp>
      <p:sp>
        <p:nvSpPr>
          <p:cNvPr id="3072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fld id="{58922F36-E4DD-41DA-8699-0B48161941A6}"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grpSp>
        <p:nvGrpSpPr>
          <p:cNvPr id="4" name="Gruppieren 17"/>
          <p:cNvGrpSpPr>
            <a:grpSpLocks/>
          </p:cNvGrpSpPr>
          <p:nvPr userDrawn="1"/>
        </p:nvGrpSpPr>
        <p:grpSpPr bwMode="auto">
          <a:xfrm>
            <a:off x="0" y="0"/>
            <a:ext cx="9717088" cy="7199313"/>
            <a:chOff x="0" y="0"/>
            <a:chExt cx="9717088" cy="7199313"/>
          </a:xfrm>
        </p:grpSpPr>
        <p:grpSp>
          <p:nvGrpSpPr>
            <p:cNvPr id="5" name="Group 18"/>
            <p:cNvGrpSpPr>
              <a:grpSpLocks/>
            </p:cNvGrpSpPr>
            <p:nvPr userDrawn="1"/>
          </p:nvGrpSpPr>
          <p:grpSpPr bwMode="auto">
            <a:xfrm>
              <a:off x="0" y="0"/>
              <a:ext cx="9717088" cy="7199313"/>
              <a:chOff x="0" y="0"/>
              <a:chExt cx="9717088" cy="7199313"/>
            </a:xfrm>
          </p:grpSpPr>
          <p:sp>
            <p:nvSpPr>
              <p:cNvPr id="7" name="Line 9"/>
              <p:cNvSpPr>
                <a:spLocks noChangeShapeType="1"/>
              </p:cNvSpPr>
              <p:nvPr/>
            </p:nvSpPr>
            <p:spPr bwMode="auto">
              <a:xfrm>
                <a:off x="1216025" y="2971800"/>
                <a:ext cx="8501063" cy="0"/>
              </a:xfrm>
              <a:prstGeom prst="line">
                <a:avLst/>
              </a:prstGeom>
              <a:noFill/>
              <a:ln w="12700">
                <a:solidFill>
                  <a:srgbClr val="E2001A"/>
                </a:solidFill>
                <a:round/>
                <a:headEnd/>
                <a:tailEnd/>
              </a:ln>
            </p:spPr>
            <p:txBody>
              <a:bodyPr wrap="none" anchor="ctr"/>
              <a:lstStyle/>
              <a:p>
                <a:pPr>
                  <a:defRPr/>
                </a:pPr>
                <a:endParaRPr lang="en-US"/>
              </a:p>
            </p:txBody>
          </p:sp>
          <p:sp>
            <p:nvSpPr>
              <p:cNvPr id="8" name="Line 10"/>
              <p:cNvSpPr>
                <a:spLocks noChangeShapeType="1"/>
              </p:cNvSpPr>
              <p:nvPr/>
            </p:nvSpPr>
            <p:spPr bwMode="auto">
              <a:xfrm>
                <a:off x="1216025" y="6400800"/>
                <a:ext cx="8501063" cy="0"/>
              </a:xfrm>
              <a:prstGeom prst="line">
                <a:avLst/>
              </a:prstGeom>
              <a:noFill/>
              <a:ln w="12700">
                <a:solidFill>
                  <a:srgbClr val="E2001A"/>
                </a:solidFill>
                <a:round/>
                <a:headEnd/>
                <a:tailEnd/>
              </a:ln>
            </p:spPr>
            <p:txBody>
              <a:bodyPr wrap="none" anchor="ctr"/>
              <a:lstStyle/>
              <a:p>
                <a:pPr>
                  <a:defRPr/>
                </a:pPr>
                <a:endParaRPr lang="en-US"/>
              </a:p>
            </p:txBody>
          </p:sp>
          <p:sp>
            <p:nvSpPr>
              <p:cNvPr id="9" name="Line 11"/>
              <p:cNvSpPr>
                <a:spLocks noChangeShapeType="1"/>
              </p:cNvSpPr>
              <p:nvPr/>
            </p:nvSpPr>
            <p:spPr bwMode="auto">
              <a:xfrm>
                <a:off x="1216025" y="3738563"/>
                <a:ext cx="8501063" cy="0"/>
              </a:xfrm>
              <a:prstGeom prst="line">
                <a:avLst/>
              </a:prstGeom>
              <a:noFill/>
              <a:ln w="12700">
                <a:solidFill>
                  <a:srgbClr val="E2001A"/>
                </a:solidFill>
                <a:round/>
                <a:headEnd/>
                <a:tailEnd/>
              </a:ln>
            </p:spPr>
            <p:txBody>
              <a:bodyPr wrap="none" anchor="ctr"/>
              <a:lstStyle/>
              <a:p>
                <a:pPr>
                  <a:defRPr/>
                </a:pPr>
                <a:endParaRPr lang="en-US"/>
              </a:p>
            </p:txBody>
          </p:sp>
          <p:pic>
            <p:nvPicPr>
              <p:cNvPr id="10" name="Picture 14" descr=" "/>
              <p:cNvPicPr>
                <a:picLocks noChangeAspect="1" noChangeArrowheads="1"/>
              </p:cNvPicPr>
              <p:nvPr/>
            </p:nvPicPr>
            <p:blipFill>
              <a:blip r:embed="rId2"/>
              <a:srcRect/>
              <a:stretch>
                <a:fillRect/>
              </a:stretch>
            </p:blipFill>
            <p:spPr bwMode="auto">
              <a:xfrm>
                <a:off x="0" y="0"/>
                <a:ext cx="1146175" cy="7199313"/>
              </a:xfrm>
              <a:prstGeom prst="rect">
                <a:avLst/>
              </a:prstGeom>
              <a:noFill/>
              <a:ln w="9525">
                <a:noFill/>
                <a:miter lim="800000"/>
                <a:headEnd/>
                <a:tailEnd/>
              </a:ln>
            </p:spPr>
          </p:pic>
        </p:grpSp>
        <p:pic>
          <p:nvPicPr>
            <p:cNvPr id="6" name="Picture 83" descr="HV Mof UC CMYK VETT Small"/>
            <p:cNvPicPr>
              <a:picLocks noChangeAspect="1" noChangeArrowheads="1"/>
            </p:cNvPicPr>
            <p:nvPr userDrawn="1"/>
          </p:nvPicPr>
          <p:blipFill>
            <a:blip r:embed="rId3"/>
            <a:srcRect l="7077"/>
            <a:stretch>
              <a:fillRect/>
            </a:stretch>
          </p:blipFill>
          <p:spPr bwMode="auto">
            <a:xfrm>
              <a:off x="1143000" y="496888"/>
              <a:ext cx="8378825" cy="706438"/>
            </a:xfrm>
            <a:prstGeom prst="rect">
              <a:avLst/>
            </a:prstGeom>
            <a:noFill/>
            <a:ln w="9525">
              <a:noFill/>
              <a:miter lim="800000"/>
              <a:headEnd/>
              <a:tailEnd/>
            </a:ln>
          </p:spPr>
        </p:pic>
      </p:grpSp>
      <p:sp>
        <p:nvSpPr>
          <p:cNvPr id="10257" name="Rectangle 17"/>
          <p:cNvSpPr>
            <a:spLocks noGrp="1" noChangeArrowheads="1"/>
          </p:cNvSpPr>
          <p:nvPr>
            <p:ph type="subTitle" idx="1"/>
          </p:nvPr>
        </p:nvSpPr>
        <p:spPr>
          <a:xfrm>
            <a:off x="1213200" y="3027600"/>
            <a:ext cx="8154000" cy="608400"/>
          </a:xfrm>
        </p:spPr>
        <p:txBody>
          <a:bodyPr anchor="b"/>
          <a:lstStyle>
            <a:lvl1pPr marL="0" indent="0">
              <a:buFont typeface="Webdings" pitchFamily="18" charset="2"/>
              <a:buNone/>
              <a:defRPr sz="1200"/>
            </a:lvl1pPr>
          </a:lstStyle>
          <a:p>
            <a:r>
              <a:rPr lang="de-DE" smtClean="0"/>
              <a:t>Formatvorlage des Untertitelmasters durch Klicken bearbeiten</a:t>
            </a:r>
            <a:endParaRPr lang="de-DE"/>
          </a:p>
        </p:txBody>
      </p:sp>
      <p:sp>
        <p:nvSpPr>
          <p:cNvPr id="10258" name="Rectangle 18"/>
          <p:cNvSpPr>
            <a:spLocks noGrp="1" noChangeArrowheads="1"/>
          </p:cNvSpPr>
          <p:nvPr>
            <p:ph type="ctrTitle"/>
          </p:nvPr>
        </p:nvSpPr>
        <p:spPr>
          <a:xfrm>
            <a:off x="1213200" y="1666800"/>
            <a:ext cx="8154000" cy="1220400"/>
          </a:xfrm>
        </p:spPr>
        <p:txBody>
          <a:bodyPr anchor="b"/>
          <a:lstStyle>
            <a:lvl1pPr>
              <a:defRPr sz="2400"/>
            </a:lvl1pPr>
          </a:lstStyle>
          <a:p>
            <a:r>
              <a:rPr lang="de-DE" smtClean="0"/>
              <a:t>Titelmasterformat durch Klicken bearbeiten</a:t>
            </a:r>
            <a:endParaRPr lang="de-DE"/>
          </a:p>
        </p:txBody>
      </p:sp>
      <p:sp>
        <p:nvSpPr>
          <p:cNvPr id="11" name="Rectangle 19"/>
          <p:cNvSpPr>
            <a:spLocks noGrp="1" noChangeArrowheads="1"/>
          </p:cNvSpPr>
          <p:nvPr userDrawn="1">
            <p:ph type="ftr" sz="quarter" idx="10"/>
          </p:nvPr>
        </p:nvSpPr>
        <p:spPr>
          <a:xfrm>
            <a:off x="1212850" y="6000750"/>
            <a:ext cx="8154988" cy="331788"/>
          </a:xfrm>
        </p:spPr>
        <p:txBody>
          <a:bodyPr lIns="0" bIns="133200" anchor="b"/>
          <a:lstStyle>
            <a:lvl1pPr>
              <a:spcBef>
                <a:spcPct val="20000"/>
              </a:spcBef>
              <a:defRPr sz="1400" b="1"/>
            </a:lvl1pPr>
          </a:lstStyle>
          <a:p>
            <a:pPr>
              <a:defRPr/>
            </a:pPr>
            <a:endParaRPr lang="de-DE"/>
          </a:p>
        </p:txBody>
      </p:sp>
      <p:sp>
        <p:nvSpPr>
          <p:cNvPr id="12" name="Rectangle 20"/>
          <p:cNvSpPr>
            <a:spLocks noGrp="1" noChangeArrowheads="1"/>
          </p:cNvSpPr>
          <p:nvPr userDrawn="1">
            <p:ph type="dt" sz="half" idx="11"/>
          </p:nvPr>
        </p:nvSpPr>
        <p:spPr bwMode="auto">
          <a:xfrm>
            <a:off x="1212850" y="6599238"/>
            <a:ext cx="1979613" cy="531812"/>
          </a:xfrm>
          <a:prstGeom prst="rect">
            <a:avLst/>
          </a:prstGeom>
          <a:ln>
            <a:miter lim="800000"/>
            <a:headEnd/>
            <a:tailEnd/>
          </a:ln>
        </p:spPr>
        <p:txBody>
          <a:bodyPr vert="horz" wrap="square" lIns="0" tIns="0" rIns="0" bIns="0" numCol="1" anchor="t" anchorCtr="0" compatLnSpc="1">
            <a:prstTxWarp prst="textNoShape">
              <a:avLst/>
            </a:prstTxWarp>
          </a:bodyPr>
          <a:lstStyle>
            <a:lvl1pPr>
              <a:spcBef>
                <a:spcPct val="20000"/>
              </a:spcBef>
              <a:defRPr sz="1000" b="1"/>
            </a:lvl1pPr>
          </a:lstStyle>
          <a:p>
            <a:pPr>
              <a:defRPr/>
            </a:pPr>
            <a:endParaRPr lang="de-DE"/>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1212850" y="6423025"/>
            <a:ext cx="8507413" cy="0"/>
          </a:xfrm>
          <a:prstGeom prst="line">
            <a:avLst/>
          </a:prstGeom>
          <a:noFill/>
          <a:ln w="12700">
            <a:solidFill>
              <a:srgbClr val="E2001A"/>
            </a:solidFill>
            <a:round/>
            <a:headEnd/>
            <a:tailEnd type="none" w="med" len="lg"/>
          </a:ln>
          <a:effectLst/>
        </p:spPr>
        <p:txBody>
          <a:bodyPr lIns="0" tIns="0" rIns="0" bIns="0" anchor="ctr">
            <a:spAutoFit/>
          </a:bodyPr>
          <a:lstStyle/>
          <a:p>
            <a:pPr>
              <a:defRPr/>
            </a:pPr>
            <a:endParaRPr lang="en-US"/>
          </a:p>
        </p:txBody>
      </p:sp>
      <p:sp>
        <p:nvSpPr>
          <p:cNvPr id="2" name="Titel 1"/>
          <p:cNvSpPr>
            <a:spLocks noGrp="1"/>
          </p:cNvSpPr>
          <p:nvPr>
            <p:ph type="title"/>
          </p:nvPr>
        </p:nvSpPr>
        <p:spPr>
          <a:xfrm>
            <a:off x="1213200" y="0"/>
            <a:ext cx="8146800" cy="964800"/>
          </a:xfrm>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lvl1pPr marL="284400" indent="-284400">
              <a:defRPr sz="1600"/>
            </a:lvl1pPr>
            <a:lvl2pPr marL="759600" indent="-284400">
              <a:defRPr sz="1600"/>
            </a:lvl2pPr>
            <a:lvl3pPr marL="1238400" indent="-288000">
              <a:defRPr sz="1600"/>
            </a:lvl3pPr>
            <a:lvl4pPr marL="1710000" indent="-284400">
              <a:spcBef>
                <a:spcPts val="480"/>
              </a:spcBef>
              <a:defRPr sz="1600"/>
            </a:lvl4pPr>
            <a:lvl5pPr marL="2286000" indent="-284400">
              <a:spcBef>
                <a:spcPts val="480"/>
              </a:spcBef>
              <a:tabLst/>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3"/>
          <p:cNvSpPr>
            <a:spLocks noGrp="1"/>
          </p:cNvSpPr>
          <p:nvPr>
            <p:ph type="sldNum" sz="quarter" idx="10"/>
          </p:nvPr>
        </p:nvSpPr>
        <p:spPr/>
        <p:txBody>
          <a:bodyPr/>
          <a:lstStyle>
            <a:lvl1pPr>
              <a:defRPr/>
            </a:lvl1pPr>
          </a:lstStyle>
          <a:p>
            <a:fld id="{F2EA0943-1BCE-4D59-B1CE-B0B36CFA2A95}" type="slidenum">
              <a:rPr lang="de-DE"/>
              <a:pPr/>
              <a:t>‹Nr.›</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Chapte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1212850" y="6423025"/>
            <a:ext cx="8507413" cy="0"/>
          </a:xfrm>
          <a:prstGeom prst="line">
            <a:avLst/>
          </a:prstGeom>
          <a:noFill/>
          <a:ln w="12700">
            <a:solidFill>
              <a:srgbClr val="E2001A"/>
            </a:solidFill>
            <a:round/>
            <a:headEnd/>
            <a:tailEnd type="none" w="med" len="lg"/>
          </a:ln>
          <a:effectLst/>
        </p:spPr>
        <p:txBody>
          <a:bodyPr lIns="0" tIns="0" rIns="0" bIns="0" anchor="ctr">
            <a:spAutoFit/>
          </a:bodyPr>
          <a:lstStyle/>
          <a:p>
            <a:pPr>
              <a:defRPr/>
            </a:pPr>
            <a:endParaRPr lang="en-US"/>
          </a:p>
        </p:txBody>
      </p:sp>
      <p:sp>
        <p:nvSpPr>
          <p:cNvPr id="2" name="Titel 1"/>
          <p:cNvSpPr>
            <a:spLocks noGrp="1"/>
          </p:cNvSpPr>
          <p:nvPr>
            <p:ph type="title"/>
          </p:nvPr>
        </p:nvSpPr>
        <p:spPr>
          <a:xfrm>
            <a:off x="1213200" y="0"/>
            <a:ext cx="8146800" cy="964800"/>
          </a:xfrm>
        </p:spPr>
        <p:txBody>
          <a:bodyPr/>
          <a:lstStyle/>
          <a:p>
            <a:r>
              <a:rPr lang="de-DE" smtClean="0"/>
              <a:t>Titelmasterformat durch Klicken bearbeiten</a:t>
            </a:r>
            <a:endParaRPr lang="en-US"/>
          </a:p>
        </p:txBody>
      </p:sp>
      <p:sp>
        <p:nvSpPr>
          <p:cNvPr id="7" name="Textplatzhalter 7"/>
          <p:cNvSpPr>
            <a:spLocks noGrp="1"/>
          </p:cNvSpPr>
          <p:nvPr>
            <p:ph type="body" sz="quarter" idx="12"/>
          </p:nvPr>
        </p:nvSpPr>
        <p:spPr>
          <a:xfrm>
            <a:off x="8068036" y="838800"/>
            <a:ext cx="1299164" cy="252000"/>
          </a:xfrm>
          <a:solidFill>
            <a:schemeClr val="bg1"/>
          </a:solidFill>
        </p:spPr>
        <p:txBody>
          <a:bodyPr wrap="none" lIns="97200" rIns="97200" anchor="ctr">
            <a:spAutoFit/>
          </a:bodyPr>
          <a:lstStyle>
            <a:lvl1pPr algn="r">
              <a:buNone/>
              <a:defRPr sz="1000" b="1" baseline="0">
                <a:solidFill>
                  <a:srgbClr val="E2001A"/>
                </a:solidFill>
                <a:latin typeface="Arial" pitchFamily="34" charset="0"/>
                <a:cs typeface="Arial" pitchFamily="34" charset="0"/>
              </a:defRPr>
            </a:lvl1pPr>
          </a:lstStyle>
          <a:p>
            <a:pPr lvl="0"/>
            <a:r>
              <a:rPr lang="de-DE" smtClean="0"/>
              <a:t>Textmasterformate durch Klicken bearbeiten</a:t>
            </a:r>
          </a:p>
        </p:txBody>
      </p:sp>
      <p:sp>
        <p:nvSpPr>
          <p:cNvPr id="8" name="Inhaltsplatzhalter 2"/>
          <p:cNvSpPr>
            <a:spLocks noGrp="1"/>
          </p:cNvSpPr>
          <p:nvPr>
            <p:ph idx="1"/>
          </p:nvPr>
        </p:nvSpPr>
        <p:spPr>
          <a:xfrm>
            <a:off x="1213200" y="1259999"/>
            <a:ext cx="8146800" cy="5040000"/>
          </a:xfrm>
        </p:spPr>
        <p:txBody>
          <a:bodyPr/>
          <a:lstStyle>
            <a:lvl1pPr marL="284400" indent="-284400">
              <a:defRPr sz="1600"/>
            </a:lvl1pPr>
            <a:lvl2pPr marL="759600" indent="-284400">
              <a:defRPr sz="1600"/>
            </a:lvl2pPr>
            <a:lvl3pPr marL="1238400" indent="-288000">
              <a:defRPr sz="1600"/>
            </a:lvl3pPr>
            <a:lvl4pPr marL="1710000" indent="-284400">
              <a:spcBef>
                <a:spcPts val="480"/>
              </a:spcBef>
              <a:defRPr sz="1600"/>
            </a:lvl4pPr>
            <a:lvl5pPr marL="2286000" indent="-284400">
              <a:spcBef>
                <a:spcPts val="480"/>
              </a:spcBef>
              <a:tabLst/>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oliennummernplatzhalter 3"/>
          <p:cNvSpPr>
            <a:spLocks noGrp="1"/>
          </p:cNvSpPr>
          <p:nvPr>
            <p:ph type="sldNum" sz="quarter" idx="13"/>
          </p:nvPr>
        </p:nvSpPr>
        <p:spPr/>
        <p:txBody>
          <a:bodyPr/>
          <a:lstStyle>
            <a:lvl1pPr>
              <a:defRPr/>
            </a:lvl1pPr>
          </a:lstStyle>
          <a:p>
            <a:fld id="{38A0A483-4C5F-46A4-9637-4F196DCADBED}" type="slidenum">
              <a:rPr lang="de-DE"/>
              <a:pPr/>
              <a:t>‹Nr.›</a:t>
            </a:fld>
            <a:endParaRPr lang="de-DE"/>
          </a:p>
        </p:txBody>
      </p:sp>
      <p:sp>
        <p:nvSpPr>
          <p:cNvPr id="9" name="Fußzeilenplatzhalter 4"/>
          <p:cNvSpPr>
            <a:spLocks noGrp="1"/>
          </p:cNvSpPr>
          <p:nvPr>
            <p:ph type="ftr" sz="quarter" idx="14"/>
          </p:nvPr>
        </p:nvSpPr>
        <p:spPr/>
        <p:txBody>
          <a:bodyPr/>
          <a:lstStyle>
            <a:lvl1pPr>
              <a:defRPr/>
            </a:lvl1pPr>
          </a:lstStyle>
          <a:p>
            <a:pPr>
              <a:defRPr/>
            </a:pPr>
            <a:endParaRPr lang="de-DE"/>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out Line">
    <p:spTree>
      <p:nvGrpSpPr>
        <p:cNvPr id="1" name=""/>
        <p:cNvGrpSpPr/>
        <p:nvPr/>
      </p:nvGrpSpPr>
      <p:grpSpPr>
        <a:xfrm>
          <a:off x="0" y="0"/>
          <a:ext cx="0" cy="0"/>
          <a:chOff x="0" y="0"/>
          <a:chExt cx="0" cy="0"/>
        </a:xfrm>
      </p:grpSpPr>
      <p:sp>
        <p:nvSpPr>
          <p:cNvPr id="2" name="Titel 1"/>
          <p:cNvSpPr>
            <a:spLocks noGrp="1"/>
          </p:cNvSpPr>
          <p:nvPr>
            <p:ph type="title"/>
          </p:nvPr>
        </p:nvSpPr>
        <p:spPr>
          <a:xfrm>
            <a:off x="1213200" y="0"/>
            <a:ext cx="8146800" cy="964800"/>
          </a:xfrm>
        </p:spPr>
        <p:txBody>
          <a:bodyPr/>
          <a:lstStyle/>
          <a:p>
            <a:r>
              <a:rPr lang="de-DE" smtClean="0"/>
              <a:t>Titelmasterformat durch Klicken bearbeiten</a:t>
            </a:r>
            <a:endParaRPr lang="en-US"/>
          </a:p>
        </p:txBody>
      </p:sp>
      <p:sp>
        <p:nvSpPr>
          <p:cNvPr id="7" name="Textplatzhalter 7"/>
          <p:cNvSpPr>
            <a:spLocks noGrp="1"/>
          </p:cNvSpPr>
          <p:nvPr>
            <p:ph type="body" sz="quarter" idx="12"/>
          </p:nvPr>
        </p:nvSpPr>
        <p:spPr>
          <a:xfrm>
            <a:off x="8067600" y="838800"/>
            <a:ext cx="1299164" cy="252000"/>
          </a:xfrm>
          <a:solidFill>
            <a:schemeClr val="bg1"/>
          </a:solidFill>
        </p:spPr>
        <p:txBody>
          <a:bodyPr wrap="none" lIns="97200" rIns="97200" anchor="ctr">
            <a:spAutoFit/>
          </a:bodyPr>
          <a:lstStyle>
            <a:lvl1pPr algn="r">
              <a:buNone/>
              <a:defRPr sz="1000" b="1" baseline="0">
                <a:solidFill>
                  <a:srgbClr val="E2001A"/>
                </a:solidFill>
                <a:latin typeface="Arial" pitchFamily="34" charset="0"/>
                <a:cs typeface="Arial" pitchFamily="34" charset="0"/>
              </a:defRPr>
            </a:lvl1pPr>
          </a:lstStyle>
          <a:p>
            <a:pPr lvl="0"/>
            <a:r>
              <a:rPr lang="de-DE" smtClean="0"/>
              <a:t>Textmasterformate durch Klicken bearbeiten</a:t>
            </a:r>
          </a:p>
        </p:txBody>
      </p:sp>
      <p:sp>
        <p:nvSpPr>
          <p:cNvPr id="8" name="Inhaltsplatzhalter 2"/>
          <p:cNvSpPr>
            <a:spLocks noGrp="1"/>
          </p:cNvSpPr>
          <p:nvPr>
            <p:ph idx="1"/>
          </p:nvPr>
        </p:nvSpPr>
        <p:spPr>
          <a:xfrm>
            <a:off x="1213200" y="1259999"/>
            <a:ext cx="8146800" cy="5040000"/>
          </a:xfrm>
        </p:spPr>
        <p:txBody>
          <a:bodyPr/>
          <a:lstStyle>
            <a:lvl1pPr marL="284400" indent="-284400">
              <a:defRPr sz="1600"/>
            </a:lvl1pPr>
            <a:lvl2pPr marL="759600" indent="-284400">
              <a:defRPr sz="1600"/>
            </a:lvl2pPr>
            <a:lvl3pPr marL="1238400" indent="-288000">
              <a:defRPr sz="1600"/>
            </a:lvl3pPr>
            <a:lvl4pPr marL="1710000" indent="-284400">
              <a:spcBef>
                <a:spcPts val="480"/>
              </a:spcBef>
              <a:defRPr sz="1600"/>
            </a:lvl4pPr>
            <a:lvl5pPr marL="2286000" indent="-284400">
              <a:spcBef>
                <a:spcPts val="480"/>
              </a:spcBef>
              <a:tabLst/>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3"/>
          <p:cNvSpPr>
            <a:spLocks noGrp="1"/>
          </p:cNvSpPr>
          <p:nvPr>
            <p:ph type="sldNum" sz="quarter" idx="13"/>
          </p:nvPr>
        </p:nvSpPr>
        <p:spPr/>
        <p:txBody>
          <a:bodyPr/>
          <a:lstStyle>
            <a:lvl1pPr>
              <a:defRPr/>
            </a:lvl1pPr>
          </a:lstStyle>
          <a:p>
            <a:fld id="{855C0021-9A24-4E48-9143-6B0218E57ADB}" type="slidenum">
              <a:rPr lang="de-DE"/>
              <a:pPr/>
              <a:t>‹Nr.›</a:t>
            </a:fld>
            <a:endParaRPr lang="de-DE"/>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1212850" y="6423025"/>
            <a:ext cx="8507413" cy="0"/>
          </a:xfrm>
          <a:prstGeom prst="line">
            <a:avLst/>
          </a:prstGeom>
          <a:noFill/>
          <a:ln w="12700">
            <a:solidFill>
              <a:srgbClr val="E2001A"/>
            </a:solidFill>
            <a:round/>
            <a:headEnd/>
            <a:tailEnd type="none" w="med" len="lg"/>
          </a:ln>
          <a:effectLst/>
        </p:spPr>
        <p:txBody>
          <a:bodyPr lIns="0" tIns="0" rIns="0" bIns="0" anchor="ctr">
            <a:spAutoFit/>
          </a:bodyPr>
          <a:lstStyle/>
          <a:p>
            <a:pPr>
              <a:defRPr/>
            </a:pPr>
            <a:endParaRPr lang="en-US"/>
          </a:p>
        </p:txBody>
      </p:sp>
      <p:sp>
        <p:nvSpPr>
          <p:cNvPr id="2" name="Titel 1"/>
          <p:cNvSpPr>
            <a:spLocks noGrp="1"/>
          </p:cNvSpPr>
          <p:nvPr>
            <p:ph type="title"/>
          </p:nvPr>
        </p:nvSpPr>
        <p:spPr>
          <a:xfrm>
            <a:off x="1213200" y="0"/>
            <a:ext cx="8146800" cy="964800"/>
          </a:xfrm>
        </p:spPr>
        <p:txBody>
          <a:bodyPr/>
          <a:lstStyle/>
          <a:p>
            <a:r>
              <a:rPr lang="de-DE" smtClean="0"/>
              <a:t>Titelmasterformat durch Klicken bearbeiten</a:t>
            </a:r>
            <a:endParaRPr lang="en-US"/>
          </a:p>
        </p:txBody>
      </p:sp>
      <p:sp>
        <p:nvSpPr>
          <p:cNvPr id="5" name="Inhaltsplatzhalter 2"/>
          <p:cNvSpPr>
            <a:spLocks noGrp="1"/>
          </p:cNvSpPr>
          <p:nvPr>
            <p:ph idx="1"/>
          </p:nvPr>
        </p:nvSpPr>
        <p:spPr>
          <a:xfrm>
            <a:off x="1213200" y="1259999"/>
            <a:ext cx="8146800" cy="5040000"/>
          </a:xfrm>
        </p:spPr>
        <p:txBody>
          <a:bodyPr anchor="ctr"/>
          <a:lstStyle>
            <a:lvl1pPr marL="284400" indent="-284400">
              <a:defRPr sz="2000"/>
            </a:lvl1pPr>
            <a:lvl2pPr marL="759600" indent="-284400">
              <a:defRPr sz="2000"/>
            </a:lvl2pPr>
            <a:lvl3pPr marL="1238400" indent="-288000">
              <a:defRPr sz="2000"/>
            </a:lvl3pPr>
            <a:lvl4pPr marL="1710000" indent="-284400">
              <a:spcBef>
                <a:spcPts val="480"/>
              </a:spcBef>
              <a:defRPr sz="2000"/>
            </a:lvl4pPr>
            <a:lvl5pPr marL="2286000" indent="-284400">
              <a:spcBef>
                <a:spcPts val="480"/>
              </a:spcBef>
              <a:tabLst/>
              <a:defRPr sz="20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oliennummernplatzhalter 3"/>
          <p:cNvSpPr>
            <a:spLocks noGrp="1"/>
          </p:cNvSpPr>
          <p:nvPr>
            <p:ph type="sldNum" sz="quarter" idx="10"/>
          </p:nvPr>
        </p:nvSpPr>
        <p:spPr/>
        <p:txBody>
          <a:bodyPr/>
          <a:lstStyle>
            <a:lvl1pPr>
              <a:defRPr/>
            </a:lvl1pPr>
          </a:lstStyle>
          <a:p>
            <a:fld id="{F77755AB-B70A-40B4-8863-9399D0A8D387}" type="slidenum">
              <a:rPr lang="de-DE"/>
              <a:pPr/>
              <a:t>‹Nr.›</a:t>
            </a:fld>
            <a:endParaRPr lang="de-DE"/>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1212850" y="6423025"/>
            <a:ext cx="8507413" cy="0"/>
          </a:xfrm>
          <a:prstGeom prst="line">
            <a:avLst/>
          </a:prstGeom>
          <a:noFill/>
          <a:ln w="12700">
            <a:solidFill>
              <a:srgbClr val="E2001A"/>
            </a:solidFill>
            <a:round/>
            <a:headEnd/>
            <a:tailEnd type="none" w="med" len="lg"/>
          </a:ln>
          <a:effectLst/>
        </p:spPr>
        <p:txBody>
          <a:bodyPr lIns="0" tIns="0" rIns="0" bIns="0" anchor="ctr">
            <a:spAutoFit/>
          </a:bodyPr>
          <a:lstStyle/>
          <a:p>
            <a:pPr>
              <a:defRPr/>
            </a:pPr>
            <a:endParaRPr lang="en-US"/>
          </a:p>
        </p:txBody>
      </p:sp>
      <p:sp>
        <p:nvSpPr>
          <p:cNvPr id="2" name="Titel 1"/>
          <p:cNvSpPr>
            <a:spLocks noGrp="1"/>
          </p:cNvSpPr>
          <p:nvPr>
            <p:ph type="title"/>
          </p:nvPr>
        </p:nvSpPr>
        <p:spPr>
          <a:xfrm>
            <a:off x="1213200" y="0"/>
            <a:ext cx="8146800" cy="964800"/>
          </a:xfrm>
        </p:spPr>
        <p:txBody>
          <a:bodyPr/>
          <a:lstStyle/>
          <a:p>
            <a:r>
              <a:rPr lang="de-DE" smtClean="0"/>
              <a:t>Titelmasterformat durch Klicken bearbeiten</a:t>
            </a:r>
            <a:endParaRPr lang="en-US"/>
          </a:p>
        </p:txBody>
      </p:sp>
      <p:sp>
        <p:nvSpPr>
          <p:cNvPr id="5" name="Inhaltsplatzhalter 2"/>
          <p:cNvSpPr>
            <a:spLocks noGrp="1"/>
          </p:cNvSpPr>
          <p:nvPr>
            <p:ph idx="1"/>
          </p:nvPr>
        </p:nvSpPr>
        <p:spPr>
          <a:xfrm>
            <a:off x="1213200" y="1259999"/>
            <a:ext cx="8146800" cy="5040000"/>
          </a:xfrm>
        </p:spPr>
        <p:txBody>
          <a:bodyPr anchor="ctr"/>
          <a:lstStyle>
            <a:lvl1pPr marL="284400" indent="-284400">
              <a:spcBef>
                <a:spcPts val="432"/>
              </a:spcBef>
              <a:defRPr sz="1800"/>
            </a:lvl1pPr>
            <a:lvl2pPr marL="759600" indent="-284400">
              <a:spcBef>
                <a:spcPts val="432"/>
              </a:spcBef>
              <a:defRPr sz="1800"/>
            </a:lvl2pPr>
            <a:lvl3pPr marL="1238400" indent="-288000">
              <a:spcBef>
                <a:spcPts val="432"/>
              </a:spcBef>
              <a:defRPr sz="1800"/>
            </a:lvl3pPr>
            <a:lvl4pPr marL="1710000" indent="-284400">
              <a:spcBef>
                <a:spcPts val="432"/>
              </a:spcBef>
              <a:defRPr sz="1800"/>
            </a:lvl4pPr>
            <a:lvl5pPr marL="2286000" indent="-284400">
              <a:spcBef>
                <a:spcPts val="432"/>
              </a:spcBef>
              <a:tabLst/>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oliennummernplatzhalter 3"/>
          <p:cNvSpPr>
            <a:spLocks noGrp="1"/>
          </p:cNvSpPr>
          <p:nvPr>
            <p:ph type="sldNum" sz="quarter" idx="10"/>
          </p:nvPr>
        </p:nvSpPr>
        <p:spPr/>
        <p:txBody>
          <a:bodyPr/>
          <a:lstStyle>
            <a:lvl1pPr>
              <a:defRPr/>
            </a:lvl1pPr>
          </a:lstStyle>
          <a:p>
            <a:fld id="{7F3933BF-3B2F-4673-B02B-B8383658E332}" type="slidenum">
              <a:rPr lang="de-DE"/>
              <a:pPr/>
              <a:t>‹Nr.›</a:t>
            </a:fld>
            <a:endParaRPr lang="de-DE"/>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UCL">
    <p:spTree>
      <p:nvGrpSpPr>
        <p:cNvPr id="1" name=""/>
        <p:cNvGrpSpPr/>
        <p:nvPr/>
      </p:nvGrpSpPr>
      <p:grpSpPr>
        <a:xfrm>
          <a:off x="0" y="0"/>
          <a:ext cx="0" cy="0"/>
          <a:chOff x="0" y="0"/>
          <a:chExt cx="0" cy="0"/>
        </a:xfrm>
      </p:grpSpPr>
      <p:grpSp>
        <p:nvGrpSpPr>
          <p:cNvPr id="4" name="Gruppieren 20"/>
          <p:cNvGrpSpPr>
            <a:grpSpLocks/>
          </p:cNvGrpSpPr>
          <p:nvPr userDrawn="1"/>
        </p:nvGrpSpPr>
        <p:grpSpPr bwMode="auto">
          <a:xfrm>
            <a:off x="0" y="0"/>
            <a:ext cx="9717088" cy="7199313"/>
            <a:chOff x="0" y="0"/>
            <a:chExt cx="9717088" cy="7199313"/>
          </a:xfrm>
        </p:grpSpPr>
        <p:grpSp>
          <p:nvGrpSpPr>
            <p:cNvPr id="5" name="Group 18"/>
            <p:cNvGrpSpPr>
              <a:grpSpLocks/>
            </p:cNvGrpSpPr>
            <p:nvPr userDrawn="1"/>
          </p:nvGrpSpPr>
          <p:grpSpPr bwMode="auto">
            <a:xfrm>
              <a:off x="0" y="0"/>
              <a:ext cx="9717088" cy="7199313"/>
              <a:chOff x="0" y="0"/>
              <a:chExt cx="9717088" cy="7199313"/>
            </a:xfrm>
          </p:grpSpPr>
          <p:sp>
            <p:nvSpPr>
              <p:cNvPr id="7" name="Line 9"/>
              <p:cNvSpPr>
                <a:spLocks noChangeShapeType="1"/>
              </p:cNvSpPr>
              <p:nvPr/>
            </p:nvSpPr>
            <p:spPr bwMode="auto">
              <a:xfrm>
                <a:off x="1216025" y="2971800"/>
                <a:ext cx="8501063" cy="0"/>
              </a:xfrm>
              <a:prstGeom prst="line">
                <a:avLst/>
              </a:prstGeom>
              <a:noFill/>
              <a:ln w="12700">
                <a:solidFill>
                  <a:srgbClr val="E2001A"/>
                </a:solidFill>
                <a:round/>
                <a:headEnd/>
                <a:tailEnd/>
              </a:ln>
            </p:spPr>
            <p:txBody>
              <a:bodyPr wrap="none" anchor="ctr"/>
              <a:lstStyle/>
              <a:p>
                <a:pPr>
                  <a:defRPr/>
                </a:pPr>
                <a:endParaRPr lang="en-US"/>
              </a:p>
            </p:txBody>
          </p:sp>
          <p:sp>
            <p:nvSpPr>
              <p:cNvPr id="8" name="Line 10"/>
              <p:cNvSpPr>
                <a:spLocks noChangeShapeType="1"/>
              </p:cNvSpPr>
              <p:nvPr/>
            </p:nvSpPr>
            <p:spPr bwMode="auto">
              <a:xfrm>
                <a:off x="1216025" y="6400800"/>
                <a:ext cx="8501063" cy="0"/>
              </a:xfrm>
              <a:prstGeom prst="line">
                <a:avLst/>
              </a:prstGeom>
              <a:noFill/>
              <a:ln w="12700">
                <a:solidFill>
                  <a:srgbClr val="E2001A"/>
                </a:solidFill>
                <a:round/>
                <a:headEnd/>
                <a:tailEnd/>
              </a:ln>
            </p:spPr>
            <p:txBody>
              <a:bodyPr wrap="none" anchor="ctr"/>
              <a:lstStyle/>
              <a:p>
                <a:pPr>
                  <a:defRPr/>
                </a:pPr>
                <a:endParaRPr lang="en-US"/>
              </a:p>
            </p:txBody>
          </p:sp>
          <p:sp>
            <p:nvSpPr>
              <p:cNvPr id="9" name="Line 11"/>
              <p:cNvSpPr>
                <a:spLocks noChangeShapeType="1"/>
              </p:cNvSpPr>
              <p:nvPr/>
            </p:nvSpPr>
            <p:spPr bwMode="auto">
              <a:xfrm>
                <a:off x="1216025" y="3738563"/>
                <a:ext cx="8501063" cy="0"/>
              </a:xfrm>
              <a:prstGeom prst="line">
                <a:avLst/>
              </a:prstGeom>
              <a:noFill/>
              <a:ln w="12700">
                <a:solidFill>
                  <a:srgbClr val="E2001A"/>
                </a:solidFill>
                <a:round/>
                <a:headEnd/>
                <a:tailEnd/>
              </a:ln>
            </p:spPr>
            <p:txBody>
              <a:bodyPr wrap="none" anchor="ctr"/>
              <a:lstStyle/>
              <a:p>
                <a:pPr>
                  <a:defRPr/>
                </a:pPr>
                <a:endParaRPr lang="en-US"/>
              </a:p>
            </p:txBody>
          </p:sp>
          <p:pic>
            <p:nvPicPr>
              <p:cNvPr id="10" name="Picture 14" descr=" "/>
              <p:cNvPicPr>
                <a:picLocks noChangeAspect="1" noChangeArrowheads="1"/>
              </p:cNvPicPr>
              <p:nvPr/>
            </p:nvPicPr>
            <p:blipFill>
              <a:blip r:embed="rId2"/>
              <a:srcRect/>
              <a:stretch>
                <a:fillRect/>
              </a:stretch>
            </p:blipFill>
            <p:spPr bwMode="auto">
              <a:xfrm>
                <a:off x="0" y="0"/>
                <a:ext cx="1146175" cy="7199313"/>
              </a:xfrm>
              <a:prstGeom prst="rect">
                <a:avLst/>
              </a:prstGeom>
              <a:noFill/>
              <a:ln w="9525">
                <a:noFill/>
                <a:miter lim="800000"/>
                <a:headEnd/>
                <a:tailEnd/>
              </a:ln>
            </p:spPr>
          </p:pic>
          <p:pic>
            <p:nvPicPr>
              <p:cNvPr id="11" name="Picture 36" descr="Composite_Logo_red_3DCMYK_09_27_04_oH"/>
              <p:cNvPicPr>
                <a:picLocks noChangeAspect="1" noChangeArrowheads="1"/>
              </p:cNvPicPr>
              <p:nvPr userDrawn="1"/>
            </p:nvPicPr>
            <p:blipFill>
              <a:blip r:embed="rId3"/>
              <a:srcRect/>
              <a:stretch>
                <a:fillRect/>
              </a:stretch>
            </p:blipFill>
            <p:spPr bwMode="auto">
              <a:xfrm>
                <a:off x="7905750" y="381000"/>
                <a:ext cx="1438275" cy="931863"/>
              </a:xfrm>
              <a:prstGeom prst="rect">
                <a:avLst/>
              </a:prstGeom>
              <a:noFill/>
              <a:ln w="9525">
                <a:noFill/>
                <a:miter lim="800000"/>
                <a:headEnd/>
                <a:tailEnd/>
              </a:ln>
            </p:spPr>
          </p:pic>
        </p:grpSp>
        <p:pic>
          <p:nvPicPr>
            <p:cNvPr id="6" name="Picture 78" descr="HV Mof UC CMYK VETT (H)"/>
            <p:cNvPicPr>
              <a:picLocks noChangeAspect="1" noChangeArrowheads="1"/>
            </p:cNvPicPr>
            <p:nvPr userDrawn="1"/>
          </p:nvPicPr>
          <p:blipFill>
            <a:blip r:embed="rId4"/>
            <a:srcRect l="10655"/>
            <a:stretch>
              <a:fillRect/>
            </a:stretch>
          </p:blipFill>
          <p:spPr bwMode="auto">
            <a:xfrm>
              <a:off x="1143000" y="488950"/>
              <a:ext cx="5430838" cy="998538"/>
            </a:xfrm>
            <a:prstGeom prst="rect">
              <a:avLst/>
            </a:prstGeom>
            <a:noFill/>
            <a:ln w="9525">
              <a:noFill/>
              <a:miter lim="800000"/>
              <a:headEnd/>
              <a:tailEnd/>
            </a:ln>
          </p:spPr>
        </p:pic>
      </p:grpSp>
      <p:sp>
        <p:nvSpPr>
          <p:cNvPr id="10257" name="Rectangle 17"/>
          <p:cNvSpPr>
            <a:spLocks noGrp="1" noChangeArrowheads="1"/>
          </p:cNvSpPr>
          <p:nvPr>
            <p:ph type="subTitle" idx="1"/>
          </p:nvPr>
        </p:nvSpPr>
        <p:spPr>
          <a:xfrm>
            <a:off x="1213200" y="3027600"/>
            <a:ext cx="8154000" cy="608400"/>
          </a:xfrm>
        </p:spPr>
        <p:txBody>
          <a:bodyPr anchor="b"/>
          <a:lstStyle>
            <a:lvl1pPr marL="0" indent="0">
              <a:buFont typeface="Webdings" pitchFamily="18" charset="2"/>
              <a:buNone/>
              <a:defRPr sz="1200"/>
            </a:lvl1pPr>
          </a:lstStyle>
          <a:p>
            <a:r>
              <a:rPr lang="de-DE" smtClean="0"/>
              <a:t>Formatvorlage des Untertitelmasters durch Klicken bearbeiten</a:t>
            </a:r>
            <a:endParaRPr lang="de-DE"/>
          </a:p>
        </p:txBody>
      </p:sp>
      <p:sp>
        <p:nvSpPr>
          <p:cNvPr id="10258" name="Rectangle 18"/>
          <p:cNvSpPr>
            <a:spLocks noGrp="1" noChangeArrowheads="1"/>
          </p:cNvSpPr>
          <p:nvPr>
            <p:ph type="ctrTitle"/>
          </p:nvPr>
        </p:nvSpPr>
        <p:spPr>
          <a:xfrm>
            <a:off x="1213200" y="1666800"/>
            <a:ext cx="8154000" cy="1220400"/>
          </a:xfrm>
        </p:spPr>
        <p:txBody>
          <a:bodyPr anchor="b"/>
          <a:lstStyle>
            <a:lvl1pPr>
              <a:defRPr sz="2400"/>
            </a:lvl1pPr>
          </a:lstStyle>
          <a:p>
            <a:r>
              <a:rPr lang="de-DE" smtClean="0"/>
              <a:t>Titelmasterformat durch Klicken bearbeiten</a:t>
            </a:r>
            <a:endParaRPr lang="de-DE"/>
          </a:p>
        </p:txBody>
      </p:sp>
      <p:sp>
        <p:nvSpPr>
          <p:cNvPr id="12" name="Rectangle 19"/>
          <p:cNvSpPr>
            <a:spLocks noGrp="1" noChangeArrowheads="1"/>
          </p:cNvSpPr>
          <p:nvPr userDrawn="1">
            <p:ph type="ftr" sz="quarter" idx="10"/>
          </p:nvPr>
        </p:nvSpPr>
        <p:spPr>
          <a:xfrm>
            <a:off x="1212850" y="6000750"/>
            <a:ext cx="8154988" cy="331788"/>
          </a:xfrm>
        </p:spPr>
        <p:txBody>
          <a:bodyPr lIns="0" bIns="133200" anchor="b"/>
          <a:lstStyle>
            <a:lvl1pPr>
              <a:spcBef>
                <a:spcPct val="20000"/>
              </a:spcBef>
              <a:defRPr sz="1400" b="1"/>
            </a:lvl1pPr>
          </a:lstStyle>
          <a:p>
            <a:pPr>
              <a:defRPr/>
            </a:pPr>
            <a:endParaRPr lang="de-DE"/>
          </a:p>
        </p:txBody>
      </p:sp>
      <p:sp>
        <p:nvSpPr>
          <p:cNvPr id="13" name="Rectangle 20"/>
          <p:cNvSpPr>
            <a:spLocks noGrp="1" noChangeArrowheads="1"/>
          </p:cNvSpPr>
          <p:nvPr userDrawn="1">
            <p:ph type="dt" sz="half" idx="11"/>
          </p:nvPr>
        </p:nvSpPr>
        <p:spPr bwMode="auto">
          <a:xfrm>
            <a:off x="1212850" y="6599238"/>
            <a:ext cx="1979613" cy="531812"/>
          </a:xfrm>
          <a:prstGeom prst="rect">
            <a:avLst/>
          </a:prstGeom>
          <a:ln>
            <a:miter lim="800000"/>
            <a:headEnd/>
            <a:tailEnd/>
          </a:ln>
        </p:spPr>
        <p:txBody>
          <a:bodyPr vert="horz" wrap="square" lIns="0" tIns="0" rIns="0" bIns="0" numCol="1" anchor="t" anchorCtr="0" compatLnSpc="1">
            <a:prstTxWarp prst="textNoShape">
              <a:avLst/>
            </a:prstTxWarp>
          </a:bodyPr>
          <a:lstStyle>
            <a:lvl1pPr>
              <a:spcBef>
                <a:spcPct val="20000"/>
              </a:spcBef>
              <a:defRPr sz="1000" b="1"/>
            </a:lvl1pPr>
          </a:lstStyle>
          <a:p>
            <a:pPr>
              <a:defRPr/>
            </a:pPr>
            <a:endParaRPr lang="de-DE"/>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pSp>
        <p:nvGrpSpPr>
          <p:cNvPr id="1026" name="Gruppieren 11"/>
          <p:cNvGrpSpPr>
            <a:grpSpLocks/>
          </p:cNvGrpSpPr>
          <p:nvPr/>
        </p:nvGrpSpPr>
        <p:grpSpPr bwMode="auto">
          <a:xfrm>
            <a:off x="257175" y="0"/>
            <a:ext cx="9461500" cy="7196138"/>
            <a:chOff x="257175" y="0"/>
            <a:chExt cx="9461501" cy="7196139"/>
          </a:xfrm>
        </p:grpSpPr>
        <p:grpSp>
          <p:nvGrpSpPr>
            <p:cNvPr id="1031" name="Gruppieren 15"/>
            <p:cNvGrpSpPr>
              <a:grpSpLocks/>
            </p:cNvGrpSpPr>
            <p:nvPr userDrawn="1"/>
          </p:nvGrpSpPr>
          <p:grpSpPr bwMode="auto">
            <a:xfrm>
              <a:off x="841375" y="0"/>
              <a:ext cx="8877301" cy="7196139"/>
              <a:chOff x="841375" y="0"/>
              <a:chExt cx="8877301" cy="7196139"/>
            </a:xfrm>
          </p:grpSpPr>
          <p:sp>
            <p:nvSpPr>
              <p:cNvPr id="13" name="Line 7"/>
              <p:cNvSpPr>
                <a:spLocks noChangeShapeType="1"/>
              </p:cNvSpPr>
              <p:nvPr/>
            </p:nvSpPr>
            <p:spPr bwMode="auto">
              <a:xfrm>
                <a:off x="841375" y="0"/>
                <a:ext cx="0" cy="7196139"/>
              </a:xfrm>
              <a:prstGeom prst="line">
                <a:avLst/>
              </a:prstGeom>
              <a:noFill/>
              <a:ln w="12700">
                <a:solidFill>
                  <a:srgbClr val="E2001A"/>
                </a:solidFill>
                <a:round/>
                <a:headEnd/>
                <a:tailEnd type="none" w="med" len="lg"/>
              </a:ln>
              <a:effectLst/>
            </p:spPr>
            <p:txBody>
              <a:bodyPr lIns="0" tIns="0" rIns="0" bIns="0" anchor="ctr">
                <a:spAutoFit/>
              </a:bodyPr>
              <a:lstStyle/>
              <a:p>
                <a:pPr>
                  <a:defRPr/>
                </a:pPr>
                <a:endParaRPr lang="en-US"/>
              </a:p>
            </p:txBody>
          </p:sp>
          <p:sp>
            <p:nvSpPr>
              <p:cNvPr id="14" name="Line 9"/>
              <p:cNvSpPr>
                <a:spLocks noChangeShapeType="1"/>
              </p:cNvSpPr>
              <p:nvPr/>
            </p:nvSpPr>
            <p:spPr bwMode="auto">
              <a:xfrm>
                <a:off x="1211263" y="965200"/>
                <a:ext cx="8507413" cy="0"/>
              </a:xfrm>
              <a:prstGeom prst="line">
                <a:avLst/>
              </a:prstGeom>
              <a:noFill/>
              <a:ln w="12700">
                <a:solidFill>
                  <a:srgbClr val="E2001A"/>
                </a:solidFill>
                <a:round/>
                <a:headEnd/>
                <a:tailEnd type="none" w="med" len="lg"/>
              </a:ln>
              <a:effectLst/>
            </p:spPr>
            <p:txBody>
              <a:bodyPr lIns="0" tIns="0" rIns="0" bIns="0" anchor="ctr">
                <a:spAutoFit/>
              </a:bodyPr>
              <a:lstStyle/>
              <a:p>
                <a:pPr>
                  <a:defRPr/>
                </a:pPr>
                <a:endParaRPr lang="en-US"/>
              </a:p>
            </p:txBody>
          </p:sp>
        </p:grpSp>
        <p:pic>
          <p:nvPicPr>
            <p:cNvPr id="1032" name="Picture 48" descr="HV Mof UC CMYK VETT Small"/>
            <p:cNvPicPr>
              <a:picLocks noChangeAspect="1" noChangeArrowheads="1"/>
            </p:cNvPicPr>
            <p:nvPr userDrawn="1"/>
          </p:nvPicPr>
          <p:blipFill>
            <a:blip r:embed="rId9"/>
            <a:srcRect/>
            <a:stretch>
              <a:fillRect/>
            </a:stretch>
          </p:blipFill>
          <p:spPr bwMode="auto">
            <a:xfrm rot="-5400000">
              <a:off x="-1822450" y="2446338"/>
              <a:ext cx="4518025" cy="358775"/>
            </a:xfrm>
            <a:prstGeom prst="rect">
              <a:avLst/>
            </a:prstGeom>
            <a:noFill/>
            <a:ln w="9525">
              <a:noFill/>
              <a:miter lim="800000"/>
              <a:headEnd/>
              <a:tailEnd/>
            </a:ln>
          </p:spPr>
        </p:pic>
      </p:grpSp>
      <p:sp>
        <p:nvSpPr>
          <p:cNvPr id="1027" name="Rectangle 12"/>
          <p:cNvSpPr>
            <a:spLocks noGrp="1" noChangeArrowheads="1"/>
          </p:cNvSpPr>
          <p:nvPr>
            <p:ph type="title"/>
          </p:nvPr>
        </p:nvSpPr>
        <p:spPr bwMode="auto">
          <a:xfrm>
            <a:off x="1212850" y="0"/>
            <a:ext cx="8147050" cy="965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Fare clic per modificare stile</a:t>
            </a:r>
          </a:p>
        </p:txBody>
      </p:sp>
      <p:sp>
        <p:nvSpPr>
          <p:cNvPr id="1028" name="Rectangle 13"/>
          <p:cNvSpPr>
            <a:spLocks noGrp="1" noChangeArrowheads="1"/>
          </p:cNvSpPr>
          <p:nvPr>
            <p:ph type="body" idx="1"/>
          </p:nvPr>
        </p:nvSpPr>
        <p:spPr bwMode="auto">
          <a:xfrm>
            <a:off x="1212850" y="1260475"/>
            <a:ext cx="8147050" cy="5040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Fare clic per modificare gli stili del testo dello schema</a:t>
            </a:r>
          </a:p>
          <a:p>
            <a:pPr lvl="1"/>
            <a:r>
              <a:rPr lang="de-DE" smtClean="0"/>
              <a:t>Secondo livello</a:t>
            </a:r>
          </a:p>
          <a:p>
            <a:pPr lvl="2"/>
            <a:r>
              <a:rPr lang="de-DE" smtClean="0"/>
              <a:t>Terzo livello</a:t>
            </a:r>
          </a:p>
          <a:p>
            <a:pPr lvl="3"/>
            <a:r>
              <a:rPr lang="de-DE" smtClean="0"/>
              <a:t>Quarto livello</a:t>
            </a:r>
          </a:p>
          <a:p>
            <a:pPr lvl="4"/>
            <a:r>
              <a:rPr lang="de-DE" smtClean="0"/>
              <a:t>Quinto livello</a:t>
            </a:r>
          </a:p>
        </p:txBody>
      </p:sp>
      <p:sp>
        <p:nvSpPr>
          <p:cNvPr id="9230" name="Rectangle 14"/>
          <p:cNvSpPr>
            <a:spLocks noGrp="1" noChangeArrowheads="1"/>
          </p:cNvSpPr>
          <p:nvPr>
            <p:ph type="sldNum" sz="quarter" idx="4"/>
          </p:nvPr>
        </p:nvSpPr>
        <p:spPr bwMode="auto">
          <a:xfrm>
            <a:off x="0" y="6389688"/>
            <a:ext cx="838200" cy="479425"/>
          </a:xfrm>
          <a:prstGeom prst="rect">
            <a:avLst/>
          </a:prstGeom>
          <a:noFill/>
          <a:ln w="9525">
            <a:noFill/>
            <a:miter lim="800000"/>
            <a:headEnd/>
            <a:tailEnd/>
          </a:ln>
          <a:effectLst/>
        </p:spPr>
        <p:txBody>
          <a:bodyPr vert="horz" wrap="square" lIns="0" tIns="0" rIns="0" bIns="0" numCol="1" anchor="b" anchorCtr="1" compatLnSpc="1">
            <a:prstTxWarp prst="textNoShape">
              <a:avLst/>
            </a:prstTxWarp>
          </a:bodyPr>
          <a:lstStyle>
            <a:lvl1pPr algn="ctr" eaLnBrk="0" hangingPunct="0">
              <a:defRPr sz="1200" b="1">
                <a:solidFill>
                  <a:srgbClr val="E2001A"/>
                </a:solidFill>
              </a:defRPr>
            </a:lvl1pPr>
          </a:lstStyle>
          <a:p>
            <a:fld id="{D1D785FB-68CC-4CE9-B3EB-C618C95D6066}" type="slidenum">
              <a:rPr lang="de-DE"/>
              <a:pPr/>
              <a:t>‹Nr.›</a:t>
            </a:fld>
            <a:endParaRPr lang="de-DE"/>
          </a:p>
        </p:txBody>
      </p:sp>
      <p:sp>
        <p:nvSpPr>
          <p:cNvPr id="9231" name="Rectangle 15"/>
          <p:cNvSpPr>
            <a:spLocks noGrp="1" noChangeArrowheads="1"/>
          </p:cNvSpPr>
          <p:nvPr>
            <p:ph type="ftr" sz="quarter" idx="3"/>
          </p:nvPr>
        </p:nvSpPr>
        <p:spPr bwMode="auto">
          <a:xfrm>
            <a:off x="1212850" y="6480175"/>
            <a:ext cx="8147050" cy="320675"/>
          </a:xfrm>
          <a:prstGeom prst="rect">
            <a:avLst/>
          </a:prstGeom>
          <a:noFill/>
          <a:ln w="9525">
            <a:noFill/>
            <a:miter lim="800000"/>
            <a:headEnd/>
            <a:tailEnd/>
          </a:ln>
          <a:effectLst/>
        </p:spPr>
        <p:txBody>
          <a:bodyPr vert="horz" wrap="square" lIns="7200" tIns="0" rIns="0" bIns="0" numCol="1" anchor="t" anchorCtr="0" compatLnSpc="1">
            <a:prstTxWarp prst="textNoShape">
              <a:avLst/>
            </a:prstTxWarp>
          </a:bodyPr>
          <a:lstStyle>
            <a:lvl1pPr>
              <a:defRPr sz="900"/>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l" defTabSz="966788" rtl="0" fontAlgn="base">
        <a:spcBef>
          <a:spcPct val="0"/>
        </a:spcBef>
        <a:spcAft>
          <a:spcPct val="0"/>
        </a:spcAft>
        <a:defRPr sz="2000" b="1">
          <a:solidFill>
            <a:schemeClr val="tx1"/>
          </a:solidFill>
          <a:latin typeface="+mj-lt"/>
          <a:ea typeface="+mj-ea"/>
          <a:cs typeface="+mj-cs"/>
        </a:defRPr>
      </a:lvl1pPr>
      <a:lvl2pPr algn="l" defTabSz="966788" rtl="0" fontAlgn="base">
        <a:spcBef>
          <a:spcPct val="0"/>
        </a:spcBef>
        <a:spcAft>
          <a:spcPct val="0"/>
        </a:spcAft>
        <a:defRPr sz="2000" b="1">
          <a:solidFill>
            <a:schemeClr val="tx1"/>
          </a:solidFill>
          <a:latin typeface="Arial" charset="0"/>
          <a:ea typeface="Osaka" pitchFamily="1" charset="-128"/>
        </a:defRPr>
      </a:lvl2pPr>
      <a:lvl3pPr algn="l" defTabSz="966788" rtl="0" fontAlgn="base">
        <a:spcBef>
          <a:spcPct val="0"/>
        </a:spcBef>
        <a:spcAft>
          <a:spcPct val="0"/>
        </a:spcAft>
        <a:defRPr sz="2000" b="1">
          <a:solidFill>
            <a:schemeClr val="tx1"/>
          </a:solidFill>
          <a:latin typeface="Arial" charset="0"/>
          <a:ea typeface="Osaka" pitchFamily="1" charset="-128"/>
        </a:defRPr>
      </a:lvl3pPr>
      <a:lvl4pPr algn="l" defTabSz="966788" rtl="0" fontAlgn="base">
        <a:spcBef>
          <a:spcPct val="0"/>
        </a:spcBef>
        <a:spcAft>
          <a:spcPct val="0"/>
        </a:spcAft>
        <a:defRPr sz="2000" b="1">
          <a:solidFill>
            <a:schemeClr val="tx1"/>
          </a:solidFill>
          <a:latin typeface="Arial" charset="0"/>
          <a:ea typeface="Osaka" pitchFamily="1" charset="-128"/>
        </a:defRPr>
      </a:lvl4pPr>
      <a:lvl5pPr algn="l" defTabSz="966788" rtl="0" fontAlgn="base">
        <a:spcBef>
          <a:spcPct val="0"/>
        </a:spcBef>
        <a:spcAft>
          <a:spcPct val="0"/>
        </a:spcAft>
        <a:defRPr sz="2000" b="1">
          <a:solidFill>
            <a:schemeClr val="tx1"/>
          </a:solidFill>
          <a:latin typeface="Arial" charset="0"/>
          <a:ea typeface="Osaka" pitchFamily="1" charset="-128"/>
        </a:defRPr>
      </a:lvl5pPr>
      <a:lvl6pPr marL="457200" algn="l" defTabSz="966788" rtl="0" eaLnBrk="1" fontAlgn="base" hangingPunct="1">
        <a:spcBef>
          <a:spcPct val="0"/>
        </a:spcBef>
        <a:spcAft>
          <a:spcPct val="0"/>
        </a:spcAft>
        <a:defRPr sz="2000" b="1">
          <a:solidFill>
            <a:schemeClr val="tx1"/>
          </a:solidFill>
          <a:latin typeface="Arial" charset="0"/>
          <a:ea typeface="Osaka" pitchFamily="1" charset="-128"/>
        </a:defRPr>
      </a:lvl6pPr>
      <a:lvl7pPr marL="914400" algn="l" defTabSz="966788" rtl="0" eaLnBrk="1" fontAlgn="base" hangingPunct="1">
        <a:spcBef>
          <a:spcPct val="0"/>
        </a:spcBef>
        <a:spcAft>
          <a:spcPct val="0"/>
        </a:spcAft>
        <a:defRPr sz="2000" b="1">
          <a:solidFill>
            <a:schemeClr val="tx1"/>
          </a:solidFill>
          <a:latin typeface="Arial" charset="0"/>
          <a:ea typeface="Osaka" pitchFamily="1" charset="-128"/>
        </a:defRPr>
      </a:lvl7pPr>
      <a:lvl8pPr marL="1371600" algn="l" defTabSz="966788" rtl="0" eaLnBrk="1" fontAlgn="base" hangingPunct="1">
        <a:spcBef>
          <a:spcPct val="0"/>
        </a:spcBef>
        <a:spcAft>
          <a:spcPct val="0"/>
        </a:spcAft>
        <a:defRPr sz="2000" b="1">
          <a:solidFill>
            <a:schemeClr val="tx1"/>
          </a:solidFill>
          <a:latin typeface="Arial" charset="0"/>
          <a:ea typeface="Osaka" pitchFamily="1" charset="-128"/>
        </a:defRPr>
      </a:lvl8pPr>
      <a:lvl9pPr marL="1828800" algn="l" defTabSz="966788" rtl="0" eaLnBrk="1" fontAlgn="base" hangingPunct="1">
        <a:spcBef>
          <a:spcPct val="0"/>
        </a:spcBef>
        <a:spcAft>
          <a:spcPct val="0"/>
        </a:spcAft>
        <a:defRPr sz="2000" b="1">
          <a:solidFill>
            <a:schemeClr val="tx1"/>
          </a:solidFill>
          <a:latin typeface="Arial" charset="0"/>
          <a:ea typeface="Osaka" pitchFamily="1" charset="-128"/>
        </a:defRPr>
      </a:lvl9pPr>
    </p:titleStyle>
    <p:bodyStyle>
      <a:lvl1pPr marL="284163" indent="-284163" algn="l" defTabSz="966788" rtl="0" fontAlgn="base">
        <a:spcBef>
          <a:spcPct val="20000"/>
        </a:spcBef>
        <a:spcAft>
          <a:spcPct val="0"/>
        </a:spcAft>
        <a:buClr>
          <a:srgbClr val="E2001A"/>
        </a:buClr>
        <a:buFont typeface="Webdings" pitchFamily="18" charset="2"/>
        <a:buChar char="&lt;"/>
        <a:defRPr lang="de-DE" sz="1600">
          <a:solidFill>
            <a:schemeClr val="tx1"/>
          </a:solidFill>
          <a:latin typeface="+mn-lt"/>
          <a:ea typeface="+mn-ea"/>
          <a:cs typeface="+mn-cs"/>
        </a:defRPr>
      </a:lvl1pPr>
      <a:lvl2pPr marL="758825" indent="-284163" algn="l" defTabSz="966788" rtl="0" fontAlgn="base">
        <a:spcBef>
          <a:spcPct val="20000"/>
        </a:spcBef>
        <a:spcAft>
          <a:spcPct val="0"/>
        </a:spcAft>
        <a:buClr>
          <a:srgbClr val="E2001A"/>
        </a:buClr>
        <a:buFont typeface="Webdings" pitchFamily="18" charset="2"/>
        <a:buChar char="&lt;"/>
        <a:defRPr lang="de-DE" sz="1600">
          <a:solidFill>
            <a:schemeClr val="tx1"/>
          </a:solidFill>
          <a:latin typeface="+mn-lt"/>
          <a:ea typeface="+mn-ea"/>
          <a:cs typeface="+mn-cs"/>
        </a:defRPr>
      </a:lvl2pPr>
      <a:lvl3pPr marL="1238250" indent="-287338" algn="l" defTabSz="966788" rtl="0" fontAlgn="base">
        <a:spcBef>
          <a:spcPts val="475"/>
        </a:spcBef>
        <a:spcAft>
          <a:spcPct val="0"/>
        </a:spcAft>
        <a:buClr>
          <a:srgbClr val="E2001A"/>
        </a:buClr>
        <a:buFont typeface="Webdings" pitchFamily="18" charset="2"/>
        <a:buChar char="&lt;"/>
        <a:defRPr lang="de-DE" sz="1600">
          <a:solidFill>
            <a:schemeClr val="tx1"/>
          </a:solidFill>
          <a:latin typeface="+mn-lt"/>
          <a:ea typeface="+mn-ea"/>
          <a:cs typeface="+mn-cs"/>
        </a:defRPr>
      </a:lvl3pPr>
      <a:lvl4pPr marL="1709738" indent="-284163" algn="l" defTabSz="966788" rtl="0" fontAlgn="base">
        <a:spcBef>
          <a:spcPts val="475"/>
        </a:spcBef>
        <a:spcAft>
          <a:spcPct val="0"/>
        </a:spcAft>
        <a:buClr>
          <a:srgbClr val="E2001A"/>
        </a:buClr>
        <a:buFont typeface="Webdings" pitchFamily="18" charset="2"/>
        <a:buChar char="&lt;"/>
        <a:defRPr lang="de-DE" sz="1600">
          <a:solidFill>
            <a:schemeClr val="tx1"/>
          </a:solidFill>
          <a:latin typeface="+mn-lt"/>
          <a:ea typeface="+mn-ea"/>
          <a:cs typeface="+mn-cs"/>
        </a:defRPr>
      </a:lvl4pPr>
      <a:lvl5pPr marL="2286000" indent="-284163" algn="l" defTabSz="966788" rtl="0" fontAlgn="base">
        <a:spcBef>
          <a:spcPts val="475"/>
        </a:spcBef>
        <a:spcAft>
          <a:spcPct val="0"/>
        </a:spcAft>
        <a:buClr>
          <a:srgbClr val="E2001A"/>
        </a:buClr>
        <a:buFont typeface="Webdings" pitchFamily="18" charset="2"/>
        <a:buChar char="&lt;"/>
        <a:defRPr lang="de-DE" sz="1600">
          <a:solidFill>
            <a:schemeClr val="tx1"/>
          </a:solidFill>
          <a:latin typeface="+mn-lt"/>
          <a:ea typeface="+mn-ea"/>
          <a:cs typeface="+mn-cs"/>
        </a:defRPr>
      </a:lvl5pPr>
      <a:lvl6pPr marL="2743200" indent="-284163" algn="l" defTabSz="966788" rtl="0" eaLnBrk="1" fontAlgn="base" hangingPunct="1">
        <a:spcBef>
          <a:spcPct val="20000"/>
        </a:spcBef>
        <a:spcAft>
          <a:spcPct val="0"/>
        </a:spcAft>
        <a:buClr>
          <a:srgbClr val="E2001A"/>
        </a:buClr>
        <a:buFont typeface="Webdings" pitchFamily="18" charset="2"/>
        <a:buChar char="&lt;"/>
        <a:tabLst>
          <a:tab pos="949325" algn="l"/>
        </a:tabLst>
        <a:defRPr sz="2000">
          <a:solidFill>
            <a:schemeClr val="tx1"/>
          </a:solidFill>
          <a:latin typeface="+mn-lt"/>
          <a:ea typeface="+mn-ea"/>
        </a:defRPr>
      </a:lvl6pPr>
      <a:lvl7pPr marL="3200400" indent="-284163" algn="l" defTabSz="966788" rtl="0" eaLnBrk="1" fontAlgn="base" hangingPunct="1">
        <a:spcBef>
          <a:spcPct val="20000"/>
        </a:spcBef>
        <a:spcAft>
          <a:spcPct val="0"/>
        </a:spcAft>
        <a:buClr>
          <a:srgbClr val="E2001A"/>
        </a:buClr>
        <a:buFont typeface="Webdings" pitchFamily="18" charset="2"/>
        <a:buChar char="&lt;"/>
        <a:tabLst>
          <a:tab pos="949325" algn="l"/>
        </a:tabLst>
        <a:defRPr sz="2000">
          <a:solidFill>
            <a:schemeClr val="tx1"/>
          </a:solidFill>
          <a:latin typeface="+mn-lt"/>
          <a:ea typeface="+mn-ea"/>
        </a:defRPr>
      </a:lvl7pPr>
      <a:lvl8pPr marL="3657600" indent="-284163" algn="l" defTabSz="966788" rtl="0" eaLnBrk="1" fontAlgn="base" hangingPunct="1">
        <a:spcBef>
          <a:spcPct val="20000"/>
        </a:spcBef>
        <a:spcAft>
          <a:spcPct val="0"/>
        </a:spcAft>
        <a:buClr>
          <a:srgbClr val="E2001A"/>
        </a:buClr>
        <a:buFont typeface="Webdings" pitchFamily="18" charset="2"/>
        <a:buChar char="&lt;"/>
        <a:tabLst>
          <a:tab pos="949325" algn="l"/>
        </a:tabLst>
        <a:defRPr sz="2000">
          <a:solidFill>
            <a:schemeClr val="tx1"/>
          </a:solidFill>
          <a:latin typeface="+mn-lt"/>
          <a:ea typeface="+mn-ea"/>
        </a:defRPr>
      </a:lvl8pPr>
      <a:lvl9pPr marL="4114800" indent="-284163" algn="l" defTabSz="966788" rtl="0" eaLnBrk="1" fontAlgn="base" hangingPunct="1">
        <a:spcBef>
          <a:spcPct val="20000"/>
        </a:spcBef>
        <a:spcAft>
          <a:spcPct val="0"/>
        </a:spcAft>
        <a:buClr>
          <a:srgbClr val="E2001A"/>
        </a:buClr>
        <a:buFont typeface="Webdings" pitchFamily="18" charset="2"/>
        <a:buChar char="&lt;"/>
        <a:tabLst>
          <a:tab pos="949325"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Untertitel 1"/>
          <p:cNvSpPr>
            <a:spLocks noGrp="1"/>
          </p:cNvSpPr>
          <p:nvPr>
            <p:ph type="subTitle" idx="1"/>
          </p:nvPr>
        </p:nvSpPr>
        <p:spPr>
          <a:xfrm>
            <a:off x="1260475" y="4391025"/>
            <a:ext cx="8153400" cy="608013"/>
          </a:xfrm>
        </p:spPr>
        <p:txBody>
          <a:bodyPr/>
          <a:lstStyle/>
          <a:p>
            <a:r>
              <a:rPr smtClean="0"/>
              <a:t>Impressionen aus der Jubiläumswoche vom 04.07.2011 – 08.07.2011</a:t>
            </a:r>
            <a:endParaRPr lang="en-US" smtClean="0"/>
          </a:p>
        </p:txBody>
      </p:sp>
      <p:pic>
        <p:nvPicPr>
          <p:cNvPr id="4" name="Grafik 3" descr="IMG_6943.JPG"/>
          <p:cNvPicPr>
            <a:picLocks noChangeAspect="1"/>
          </p:cNvPicPr>
          <p:nvPr/>
        </p:nvPicPr>
        <p:blipFill>
          <a:blip r:embed="rId2" cstate="print"/>
          <a:srcRect t="37006" b="24013"/>
          <a:stretch>
            <a:fillRect/>
          </a:stretch>
        </p:blipFill>
        <p:spPr>
          <a:xfrm>
            <a:off x="1188517" y="2158702"/>
            <a:ext cx="8128000" cy="2376264"/>
          </a:xfrm>
          <a:prstGeom prst="rect">
            <a:avLst/>
          </a:prstGeom>
          <a:ln>
            <a:noFill/>
          </a:ln>
          <a:effectLst>
            <a:softEdge rad="112500"/>
          </a:effectLst>
        </p:spPr>
      </p:pic>
      <p:pic>
        <p:nvPicPr>
          <p:cNvPr id="5" name="Grafik 4" descr="+2011_07_04_9999_144.jpg"/>
          <p:cNvPicPr>
            <a:picLocks noChangeAspect="1"/>
          </p:cNvPicPr>
          <p:nvPr/>
        </p:nvPicPr>
        <p:blipFill>
          <a:blip r:embed="rId3" cstate="print"/>
          <a:stretch>
            <a:fillRect/>
          </a:stretch>
        </p:blipFill>
        <p:spPr>
          <a:xfrm rot="883788">
            <a:off x="6188989" y="4876916"/>
            <a:ext cx="2917363" cy="1760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1212850" y="0"/>
            <a:ext cx="8147050" cy="965200"/>
          </a:xfrm>
        </p:spPr>
        <p:txBody>
          <a:bodyPr/>
          <a:lstStyle/>
          <a:p>
            <a:r>
              <a:rPr lang="de-DE" smtClean="0"/>
              <a:t>150 Jahre HypoVereinsbank Amberg</a:t>
            </a:r>
            <a:br>
              <a:rPr lang="de-DE" smtClean="0"/>
            </a:br>
            <a:r>
              <a:rPr lang="de-DE" smtClean="0"/>
              <a:t>                                         Unser sozialer Beitrag für die Region!</a:t>
            </a:r>
            <a:endParaRPr lang="en-US" smtClean="0"/>
          </a:p>
        </p:txBody>
      </p:sp>
      <p:sp>
        <p:nvSpPr>
          <p:cNvPr id="20482" name="Foliennummernplatzhalter 3"/>
          <p:cNvSpPr>
            <a:spLocks noGrp="1"/>
          </p:cNvSpPr>
          <p:nvPr>
            <p:ph type="sldNum" sz="quarter" idx="10"/>
          </p:nvPr>
        </p:nvSpPr>
        <p:spPr>
          <a:noFill/>
        </p:spPr>
        <p:txBody>
          <a:bodyPr/>
          <a:lstStyle/>
          <a:p>
            <a:pPr defTabSz="966788"/>
            <a:fld id="{01387C5C-AAB4-4603-889E-A5AE17D27F7E}" type="slidenum">
              <a:rPr lang="de-DE"/>
              <a:pPr defTabSz="966788"/>
              <a:t>10</a:t>
            </a:fld>
            <a:endParaRPr lang="de-DE"/>
          </a:p>
        </p:txBody>
      </p:sp>
      <p:pic>
        <p:nvPicPr>
          <p:cNvPr id="20483" name="Picture 2" descr="00058_Amberg_ec"/>
          <p:cNvPicPr>
            <a:picLocks noChangeAspect="1" noChangeArrowheads="1"/>
          </p:cNvPicPr>
          <p:nvPr/>
        </p:nvPicPr>
        <p:blipFill>
          <a:blip r:embed="rId2"/>
          <a:srcRect/>
          <a:stretch>
            <a:fillRect/>
          </a:stretch>
        </p:blipFill>
        <p:spPr bwMode="auto">
          <a:xfrm rot="-812980">
            <a:off x="931863" y="1511300"/>
            <a:ext cx="4000500" cy="2586038"/>
          </a:xfrm>
          <a:prstGeom prst="rect">
            <a:avLst/>
          </a:prstGeom>
          <a:noFill/>
          <a:ln w="9525">
            <a:noFill/>
            <a:miter lim="800000"/>
            <a:headEnd/>
            <a:tailEnd/>
          </a:ln>
        </p:spPr>
      </p:pic>
      <p:sp>
        <p:nvSpPr>
          <p:cNvPr id="20484" name="Textfeld 5"/>
          <p:cNvSpPr txBox="1">
            <a:spLocks noChangeArrowheads="1"/>
          </p:cNvSpPr>
          <p:nvPr/>
        </p:nvSpPr>
        <p:spPr bwMode="auto">
          <a:xfrm>
            <a:off x="5151438" y="1870075"/>
            <a:ext cx="4389437" cy="1016000"/>
          </a:xfrm>
          <a:prstGeom prst="rect">
            <a:avLst/>
          </a:prstGeom>
          <a:noFill/>
          <a:ln w="9525">
            <a:noFill/>
            <a:miter lim="800000"/>
            <a:headEnd/>
            <a:tailEnd/>
          </a:ln>
        </p:spPr>
        <p:txBody>
          <a:bodyPr wrap="none">
            <a:spAutoFit/>
          </a:bodyPr>
          <a:lstStyle/>
          <a:p>
            <a:r>
              <a:rPr lang="de-DE"/>
              <a:t>In unserem Jubiläumsjahr spenden </a:t>
            </a:r>
          </a:p>
          <a:p>
            <a:r>
              <a:rPr lang="de-DE"/>
              <a:t>wir pro verkaufter Motiv-EC-Karte</a:t>
            </a:r>
          </a:p>
          <a:p>
            <a:r>
              <a:rPr lang="de-DE"/>
              <a:t>2 EUR an die Lebenshilfe in Amberg.</a:t>
            </a:r>
            <a:endParaRPr lang="en-US"/>
          </a:p>
        </p:txBody>
      </p:sp>
      <p:pic>
        <p:nvPicPr>
          <p:cNvPr id="20485" name="Picture 4" descr="http://www.nbbmuseum.be/wp-content/uploads/2009/07/2euro-300x2922.gif"/>
          <p:cNvPicPr>
            <a:picLocks noChangeAspect="1" noChangeArrowheads="1"/>
          </p:cNvPicPr>
          <p:nvPr/>
        </p:nvPicPr>
        <p:blipFill>
          <a:blip r:embed="rId3"/>
          <a:srcRect/>
          <a:stretch>
            <a:fillRect/>
          </a:stretch>
        </p:blipFill>
        <p:spPr bwMode="auto">
          <a:xfrm rot="1191655">
            <a:off x="6491288" y="3716338"/>
            <a:ext cx="1868487" cy="1868487"/>
          </a:xfrm>
          <a:prstGeom prst="rect">
            <a:avLst/>
          </a:prstGeom>
          <a:noFill/>
          <a:ln w="9525">
            <a:noFill/>
            <a:miter lim="800000"/>
            <a:headEnd/>
            <a:tailEnd/>
          </a:ln>
        </p:spPr>
      </p:pic>
      <p:pic>
        <p:nvPicPr>
          <p:cNvPr id="20486" name="Picture 6" descr="http://www.lebenshilfe-potsdam.de/Deco/homelogolh.gif"/>
          <p:cNvPicPr>
            <a:picLocks noChangeAspect="1" noChangeArrowheads="1"/>
          </p:cNvPicPr>
          <p:nvPr/>
        </p:nvPicPr>
        <p:blipFill>
          <a:blip r:embed="rId4"/>
          <a:srcRect/>
          <a:stretch>
            <a:fillRect/>
          </a:stretch>
        </p:blipFill>
        <p:spPr bwMode="auto">
          <a:xfrm>
            <a:off x="1404938" y="4894263"/>
            <a:ext cx="7646987" cy="2079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1212850" y="0"/>
            <a:ext cx="8147050" cy="965200"/>
          </a:xfrm>
        </p:spPr>
        <p:txBody>
          <a:bodyPr/>
          <a:lstStyle/>
          <a:p>
            <a:pPr algn="ctr"/>
            <a:r>
              <a:rPr lang="de-DE" sz="3600" smtClean="0"/>
              <a:t>Wir sind die Bank!</a:t>
            </a:r>
            <a:endParaRPr lang="en-US" sz="3600" smtClean="0"/>
          </a:p>
        </p:txBody>
      </p:sp>
      <p:sp>
        <p:nvSpPr>
          <p:cNvPr id="21506" name="Foliennummernplatzhalter 3"/>
          <p:cNvSpPr>
            <a:spLocks noGrp="1"/>
          </p:cNvSpPr>
          <p:nvPr>
            <p:ph type="sldNum" sz="quarter" idx="10"/>
          </p:nvPr>
        </p:nvSpPr>
        <p:spPr>
          <a:noFill/>
        </p:spPr>
        <p:txBody>
          <a:bodyPr/>
          <a:lstStyle/>
          <a:p>
            <a:pPr defTabSz="966788"/>
            <a:fld id="{0022443C-E593-433A-9319-E13524AA96F0}" type="slidenum">
              <a:rPr lang="de-DE"/>
              <a:pPr defTabSz="966788"/>
              <a:t>11</a:t>
            </a:fld>
            <a:endParaRPr lang="de-DE"/>
          </a:p>
        </p:txBody>
      </p:sp>
      <p:pic>
        <p:nvPicPr>
          <p:cNvPr id="21507" name="Grafik 4" descr="gruppenfoto1klein.jpg"/>
          <p:cNvPicPr>
            <a:picLocks noChangeAspect="1"/>
          </p:cNvPicPr>
          <p:nvPr/>
        </p:nvPicPr>
        <p:blipFill>
          <a:blip r:embed="rId2"/>
          <a:srcRect/>
          <a:stretch>
            <a:fillRect/>
          </a:stretch>
        </p:blipFill>
        <p:spPr bwMode="auto">
          <a:xfrm>
            <a:off x="1547813" y="1006475"/>
            <a:ext cx="7108825" cy="53292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a:xfrm>
            <a:off x="1212850" y="430213"/>
            <a:ext cx="8147050" cy="965200"/>
          </a:xfrm>
        </p:spPr>
        <p:txBody>
          <a:bodyPr/>
          <a:lstStyle/>
          <a:p>
            <a:r>
              <a:rPr lang="de-DE" smtClean="0"/>
              <a:t>Auftakt </a:t>
            </a:r>
            <a:br>
              <a:rPr lang="de-DE" smtClean="0"/>
            </a:br>
            <a:r>
              <a:rPr lang="de-DE" sz="1600" smtClean="0"/>
              <a:t>04.07.2011 feierliche Eröffnung der Jubiläumswoche</a:t>
            </a:r>
            <a:endParaRPr lang="en-US" sz="1600" smtClean="0"/>
          </a:p>
        </p:txBody>
      </p:sp>
      <p:pic>
        <p:nvPicPr>
          <p:cNvPr id="5" name="Inhaltsplatzhalter 4" descr="IMG_7012.JPG"/>
          <p:cNvPicPr>
            <a:picLocks noGrp="1" noChangeAspect="1"/>
          </p:cNvPicPr>
          <p:nvPr>
            <p:ph idx="1"/>
          </p:nvPr>
        </p:nvPicPr>
        <p:blipFill>
          <a:blip r:embed="rId2" cstate="print"/>
          <a:stretch>
            <a:fillRect/>
          </a:stretch>
        </p:blipFill>
        <p:spPr>
          <a:xfrm rot="429921">
            <a:off x="7297856" y="546071"/>
            <a:ext cx="1944216" cy="1458162"/>
          </a:xfrm>
          <a:effectLst>
            <a:softEdge rad="112500"/>
          </a:effectLst>
        </p:spPr>
      </p:pic>
      <p:sp>
        <p:nvSpPr>
          <p:cNvPr id="12291" name="Foliennummernplatzhalter 3"/>
          <p:cNvSpPr>
            <a:spLocks noGrp="1"/>
          </p:cNvSpPr>
          <p:nvPr>
            <p:ph type="sldNum" sz="quarter" idx="10"/>
          </p:nvPr>
        </p:nvSpPr>
        <p:spPr>
          <a:noFill/>
        </p:spPr>
        <p:txBody>
          <a:bodyPr/>
          <a:lstStyle/>
          <a:p>
            <a:pPr defTabSz="966788"/>
            <a:fld id="{99F91CBF-207D-4A2F-8765-11445504748C}" type="slidenum">
              <a:rPr lang="de-DE"/>
              <a:pPr defTabSz="966788"/>
              <a:t>2</a:t>
            </a:fld>
            <a:endParaRPr lang="de-DE"/>
          </a:p>
        </p:txBody>
      </p:sp>
      <p:pic>
        <p:nvPicPr>
          <p:cNvPr id="12292" name="Grafik 6" descr="2011_07_04_9999_73.JPG"/>
          <p:cNvPicPr>
            <a:picLocks noChangeAspect="1"/>
          </p:cNvPicPr>
          <p:nvPr/>
        </p:nvPicPr>
        <p:blipFill>
          <a:blip r:embed="rId3"/>
          <a:srcRect/>
          <a:stretch>
            <a:fillRect/>
          </a:stretch>
        </p:blipFill>
        <p:spPr bwMode="auto">
          <a:xfrm>
            <a:off x="1260475" y="1293813"/>
            <a:ext cx="4752975" cy="3168650"/>
          </a:xfrm>
          <a:prstGeom prst="rect">
            <a:avLst/>
          </a:prstGeom>
          <a:noFill/>
          <a:ln w="9525">
            <a:noFill/>
            <a:miter lim="800000"/>
            <a:headEnd/>
            <a:tailEnd/>
          </a:ln>
        </p:spPr>
      </p:pic>
      <p:sp>
        <p:nvSpPr>
          <p:cNvPr id="12293" name="Textfeld 7"/>
          <p:cNvSpPr txBox="1">
            <a:spLocks noChangeArrowheads="1"/>
          </p:cNvSpPr>
          <p:nvPr/>
        </p:nvSpPr>
        <p:spPr bwMode="auto">
          <a:xfrm>
            <a:off x="6084888" y="3863975"/>
            <a:ext cx="2879725" cy="647700"/>
          </a:xfrm>
          <a:prstGeom prst="rect">
            <a:avLst/>
          </a:prstGeom>
          <a:noFill/>
          <a:ln w="9525">
            <a:noFill/>
            <a:miter lim="800000"/>
            <a:headEnd/>
            <a:tailEnd/>
          </a:ln>
        </p:spPr>
        <p:txBody>
          <a:bodyPr>
            <a:spAutoFit/>
          </a:bodyPr>
          <a:lstStyle/>
          <a:p>
            <a:r>
              <a:rPr lang="de-DE" sz="900"/>
              <a:t>v.l. Filialdirektor Erich Weiß, stellv. Filialdirektorin Gabriele Zimmer, OB Amberg Wolfgang Dandorfer,</a:t>
            </a:r>
            <a:br>
              <a:rPr lang="de-DE" sz="900"/>
            </a:br>
            <a:r>
              <a:rPr lang="de-DE" sz="900"/>
              <a:t>Direktor der NDL Raimund Walter, Künstlerin Ruth Welnhofer, Direktor der NDL Wolfgang Benker </a:t>
            </a:r>
            <a:endParaRPr lang="en-US" sz="900"/>
          </a:p>
        </p:txBody>
      </p:sp>
      <p:pic>
        <p:nvPicPr>
          <p:cNvPr id="12294" name="Grafik 8" descr="+++++2011_07_04_9999_141.JPG"/>
          <p:cNvPicPr>
            <a:picLocks noChangeAspect="1"/>
          </p:cNvPicPr>
          <p:nvPr/>
        </p:nvPicPr>
        <p:blipFill>
          <a:blip r:embed="rId4"/>
          <a:srcRect/>
          <a:stretch>
            <a:fillRect/>
          </a:stretch>
        </p:blipFill>
        <p:spPr bwMode="auto">
          <a:xfrm>
            <a:off x="6013450" y="4511675"/>
            <a:ext cx="3041650" cy="1871663"/>
          </a:xfrm>
          <a:prstGeom prst="rect">
            <a:avLst/>
          </a:prstGeom>
          <a:noFill/>
          <a:ln w="9525">
            <a:noFill/>
            <a:miter lim="800000"/>
            <a:headEnd/>
            <a:tailEnd/>
          </a:ln>
        </p:spPr>
      </p:pic>
      <p:sp>
        <p:nvSpPr>
          <p:cNvPr id="12295" name="Textfeld 9"/>
          <p:cNvSpPr txBox="1">
            <a:spLocks noChangeArrowheads="1"/>
          </p:cNvSpPr>
          <p:nvPr/>
        </p:nvSpPr>
        <p:spPr bwMode="auto">
          <a:xfrm>
            <a:off x="3132138" y="6086475"/>
            <a:ext cx="2909887" cy="368300"/>
          </a:xfrm>
          <a:prstGeom prst="rect">
            <a:avLst/>
          </a:prstGeom>
          <a:noFill/>
          <a:ln w="9525">
            <a:noFill/>
            <a:miter lim="800000"/>
            <a:headEnd/>
            <a:tailEnd/>
          </a:ln>
        </p:spPr>
        <p:txBody>
          <a:bodyPr wrap="none">
            <a:spAutoFit/>
          </a:bodyPr>
          <a:lstStyle/>
          <a:p>
            <a:pPr algn="r"/>
            <a:r>
              <a:rPr lang="de-DE" sz="900"/>
              <a:t>Organisatorin der Feierlichkeiten</a:t>
            </a:r>
            <a:br>
              <a:rPr lang="de-DE" sz="900"/>
            </a:br>
            <a:r>
              <a:rPr lang="de-DE" sz="900"/>
              <a:t>Gabriele Zimmer mit Erich Weiß und Ruth Welnhofer</a:t>
            </a:r>
            <a:endParaRPr lang="en-US" sz="900"/>
          </a:p>
        </p:txBody>
      </p:sp>
      <p:cxnSp>
        <p:nvCxnSpPr>
          <p:cNvPr id="12296" name="Gerade Verbindung 11"/>
          <p:cNvCxnSpPr>
            <a:cxnSpLocks noChangeShapeType="1"/>
          </p:cNvCxnSpPr>
          <p:nvPr/>
        </p:nvCxnSpPr>
        <p:spPr bwMode="auto">
          <a:xfrm>
            <a:off x="1260475" y="4462463"/>
            <a:ext cx="8461375" cy="0"/>
          </a:xfrm>
          <a:prstGeom prst="line">
            <a:avLst/>
          </a:prstGeom>
          <a:noFill/>
          <a:ln w="9525" algn="ctr">
            <a:solidFill>
              <a:srgbClr val="FF0000"/>
            </a:solidFill>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1212850" y="185738"/>
            <a:ext cx="8147050" cy="965200"/>
          </a:xfrm>
        </p:spPr>
        <p:txBody>
          <a:bodyPr/>
          <a:lstStyle/>
          <a:p>
            <a:r>
              <a:rPr lang="de-DE" smtClean="0"/>
              <a:t>04.07.2011 Eröffnung der Ausstellung von Ruth Welnhofer</a:t>
            </a:r>
            <a:br>
              <a:rPr lang="de-DE" smtClean="0"/>
            </a:br>
            <a:r>
              <a:rPr lang="de-DE" smtClean="0"/>
              <a:t>"Flug in den Himmel über Amberg"</a:t>
            </a:r>
            <a:endParaRPr lang="en-US" smtClean="0"/>
          </a:p>
        </p:txBody>
      </p:sp>
      <p:sp>
        <p:nvSpPr>
          <p:cNvPr id="13314" name="Foliennummernplatzhalter 3"/>
          <p:cNvSpPr>
            <a:spLocks noGrp="1"/>
          </p:cNvSpPr>
          <p:nvPr>
            <p:ph type="sldNum" sz="quarter" idx="10"/>
          </p:nvPr>
        </p:nvSpPr>
        <p:spPr>
          <a:noFill/>
        </p:spPr>
        <p:txBody>
          <a:bodyPr/>
          <a:lstStyle/>
          <a:p>
            <a:pPr defTabSz="966788"/>
            <a:fld id="{BFA3D8ED-0C3B-4161-9207-6BA650E2DB13}" type="slidenum">
              <a:rPr lang="de-DE"/>
              <a:pPr defTabSz="966788"/>
              <a:t>3</a:t>
            </a:fld>
            <a:endParaRPr lang="de-DE"/>
          </a:p>
        </p:txBody>
      </p:sp>
      <p:sp>
        <p:nvSpPr>
          <p:cNvPr id="13315" name="Textfeld 4"/>
          <p:cNvSpPr txBox="1">
            <a:spLocks noChangeArrowheads="1"/>
          </p:cNvSpPr>
          <p:nvPr/>
        </p:nvSpPr>
        <p:spPr bwMode="auto">
          <a:xfrm>
            <a:off x="955675" y="1060450"/>
            <a:ext cx="8459788" cy="954088"/>
          </a:xfrm>
          <a:prstGeom prst="rect">
            <a:avLst/>
          </a:prstGeom>
          <a:noFill/>
          <a:ln w="9525">
            <a:noFill/>
            <a:miter lim="800000"/>
            <a:headEnd/>
            <a:tailEnd/>
          </a:ln>
        </p:spPr>
        <p:txBody>
          <a:bodyPr wrap="none">
            <a:spAutoFit/>
          </a:bodyPr>
          <a:lstStyle/>
          <a:p>
            <a:r>
              <a:rPr lang="de-DE" sz="1400"/>
              <a:t>Die Künstlerin Ruth Welnhofer wurde bewusst für diese Ausstellung gewählt, denn Ihre Amberger Motive</a:t>
            </a:r>
            <a:br>
              <a:rPr lang="de-DE" sz="1400"/>
            </a:br>
            <a:r>
              <a:rPr lang="de-DE" sz="1400"/>
              <a:t>spiegeln die Verbundenheit zu unserer schönen Stadt wieder.</a:t>
            </a:r>
          </a:p>
          <a:p>
            <a:r>
              <a:rPr lang="de-DE" sz="1400"/>
              <a:t>Die erstmalige Gesamtpräsentation des neuartigen spontanrealistischen Gemäldezyklus</a:t>
            </a:r>
            <a:br>
              <a:rPr lang="de-DE" sz="1400"/>
            </a:br>
            <a:r>
              <a:rPr lang="de-DE" sz="1400"/>
              <a:t>"Amberg aus der Luft" ist aktuell in unseren Geschäftsräumen zu sehen.</a:t>
            </a:r>
            <a:endParaRPr lang="en-US" sz="1400"/>
          </a:p>
        </p:txBody>
      </p:sp>
      <p:sp>
        <p:nvSpPr>
          <p:cNvPr id="13316" name="Textfeld 5"/>
          <p:cNvSpPr txBox="1">
            <a:spLocks noChangeArrowheads="1"/>
          </p:cNvSpPr>
          <p:nvPr/>
        </p:nvSpPr>
        <p:spPr bwMode="auto">
          <a:xfrm>
            <a:off x="955675" y="5111750"/>
            <a:ext cx="8469313" cy="1168400"/>
          </a:xfrm>
          <a:prstGeom prst="rect">
            <a:avLst/>
          </a:prstGeom>
          <a:noFill/>
          <a:ln w="9525">
            <a:noFill/>
            <a:miter lim="800000"/>
            <a:headEnd/>
            <a:tailEnd/>
          </a:ln>
        </p:spPr>
        <p:txBody>
          <a:bodyPr wrap="none">
            <a:spAutoFit/>
          </a:bodyPr>
          <a:lstStyle/>
          <a:p>
            <a:r>
              <a:rPr lang="de-DE" sz="1400"/>
              <a:t>In strahlend bunten Farben lädt die Künstlerin ein, sich zu einem colorativen, kreativen 150-jährigen Flug </a:t>
            </a:r>
          </a:p>
          <a:p>
            <a:r>
              <a:rPr lang="de-DE" sz="1400"/>
              <a:t>in die individuelle und lebensfreudige Geschichte der HypoVereinsbank einzulassen.</a:t>
            </a:r>
          </a:p>
          <a:p>
            <a:endParaRPr lang="de-DE" sz="1400"/>
          </a:p>
          <a:p>
            <a:r>
              <a:rPr lang="de-DE" sz="1400" b="1"/>
              <a:t>Der Erlös aus dem Verkauf der Kunstkarten von Ruth Welnhofer geht zu Gunsten </a:t>
            </a:r>
          </a:p>
          <a:p>
            <a:r>
              <a:rPr lang="de-DE" sz="1400" b="1"/>
              <a:t>der Ebo-Rau-Stiftung, welche Familien mit krebskranken Kindern unterstützt.</a:t>
            </a:r>
            <a:endParaRPr lang="en-US" sz="1400" b="1"/>
          </a:p>
        </p:txBody>
      </p:sp>
      <p:pic>
        <p:nvPicPr>
          <p:cNvPr id="13317" name="Grafik 6" descr="++++Staffeleien2011_06_29_9999_13.JPG"/>
          <p:cNvPicPr>
            <a:picLocks noChangeAspect="1"/>
          </p:cNvPicPr>
          <p:nvPr/>
        </p:nvPicPr>
        <p:blipFill>
          <a:blip r:embed="rId2"/>
          <a:srcRect/>
          <a:stretch>
            <a:fillRect/>
          </a:stretch>
        </p:blipFill>
        <p:spPr bwMode="auto">
          <a:xfrm>
            <a:off x="1044575" y="2085975"/>
            <a:ext cx="4438650" cy="3022600"/>
          </a:xfrm>
          <a:prstGeom prst="rect">
            <a:avLst/>
          </a:prstGeom>
          <a:noFill/>
          <a:ln w="9525">
            <a:noFill/>
            <a:miter lim="800000"/>
            <a:headEnd/>
            <a:tailEnd/>
          </a:ln>
        </p:spPr>
      </p:pic>
      <p:pic>
        <p:nvPicPr>
          <p:cNvPr id="13318" name="Grafik 11" descr="2011_06_01_Banner Rathaus_230x350cm.jpg"/>
          <p:cNvPicPr>
            <a:picLocks noChangeAspect="1"/>
          </p:cNvPicPr>
          <p:nvPr/>
        </p:nvPicPr>
        <p:blipFill>
          <a:blip r:embed="rId3"/>
          <a:srcRect/>
          <a:stretch>
            <a:fillRect/>
          </a:stretch>
        </p:blipFill>
        <p:spPr bwMode="auto">
          <a:xfrm>
            <a:off x="7597775" y="2085975"/>
            <a:ext cx="1943100" cy="3025775"/>
          </a:xfrm>
          <a:prstGeom prst="rect">
            <a:avLst/>
          </a:prstGeom>
          <a:noFill/>
          <a:ln w="9525">
            <a:solidFill>
              <a:schemeClr val="tx1"/>
            </a:solidFill>
            <a:miter lim="800000"/>
            <a:headEnd/>
            <a:tailEnd/>
          </a:ln>
        </p:spPr>
      </p:pic>
      <p:pic>
        <p:nvPicPr>
          <p:cNvPr id="13319" name="Grafik 12" descr="2011_06_01_Banner Stadtei_210x160cm.jpg"/>
          <p:cNvPicPr>
            <a:picLocks noChangeAspect="1"/>
          </p:cNvPicPr>
          <p:nvPr/>
        </p:nvPicPr>
        <p:blipFill>
          <a:blip r:embed="rId4"/>
          <a:srcRect/>
          <a:stretch>
            <a:fillRect/>
          </a:stretch>
        </p:blipFill>
        <p:spPr bwMode="auto">
          <a:xfrm>
            <a:off x="5653088" y="2085975"/>
            <a:ext cx="1890712" cy="1441450"/>
          </a:xfrm>
          <a:prstGeom prst="rect">
            <a:avLst/>
          </a:prstGeom>
          <a:noFill/>
          <a:ln w="9525">
            <a:solidFill>
              <a:schemeClr val="tx1"/>
            </a:solidFill>
            <a:miter lim="800000"/>
            <a:headEnd/>
            <a:tailEnd/>
          </a:ln>
        </p:spPr>
      </p:pic>
      <p:pic>
        <p:nvPicPr>
          <p:cNvPr id="13320" name="Grafik 13" descr="2011_06_01_Banner Zeughaus_210x160cm.jpg"/>
          <p:cNvPicPr>
            <a:picLocks noChangeAspect="1"/>
          </p:cNvPicPr>
          <p:nvPr/>
        </p:nvPicPr>
        <p:blipFill>
          <a:blip r:embed="rId5"/>
          <a:srcRect/>
          <a:stretch>
            <a:fillRect/>
          </a:stretch>
        </p:blipFill>
        <p:spPr bwMode="auto">
          <a:xfrm>
            <a:off x="5653088" y="3670300"/>
            <a:ext cx="1890712" cy="1441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212850" y="0"/>
            <a:ext cx="8147050" cy="965200"/>
          </a:xfrm>
        </p:spPr>
        <p:txBody>
          <a:bodyPr/>
          <a:lstStyle/>
          <a:p>
            <a:r>
              <a:rPr lang="de-DE" smtClean="0"/>
              <a:t>Impressionen 04.07.2011</a:t>
            </a:r>
            <a:endParaRPr lang="en-US" smtClean="0"/>
          </a:p>
        </p:txBody>
      </p:sp>
      <p:sp>
        <p:nvSpPr>
          <p:cNvPr id="14338" name="Foliennummernplatzhalter 3"/>
          <p:cNvSpPr>
            <a:spLocks noGrp="1"/>
          </p:cNvSpPr>
          <p:nvPr>
            <p:ph type="sldNum" sz="quarter" idx="10"/>
          </p:nvPr>
        </p:nvSpPr>
        <p:spPr>
          <a:noFill/>
        </p:spPr>
        <p:txBody>
          <a:bodyPr/>
          <a:lstStyle/>
          <a:p>
            <a:pPr defTabSz="966788"/>
            <a:fld id="{8A47C8B3-D57D-441F-B388-7C0D48E6B442}" type="slidenum">
              <a:rPr lang="de-DE"/>
              <a:pPr defTabSz="966788"/>
              <a:t>4</a:t>
            </a:fld>
            <a:endParaRPr lang="de-DE"/>
          </a:p>
        </p:txBody>
      </p:sp>
      <p:pic>
        <p:nvPicPr>
          <p:cNvPr id="5" name="Inhaltsplatzhalter 4" descr="IMG_7012.JPG"/>
          <p:cNvPicPr>
            <a:picLocks noChangeAspect="1"/>
          </p:cNvPicPr>
          <p:nvPr/>
        </p:nvPicPr>
        <p:blipFill>
          <a:blip r:embed="rId2" cstate="print"/>
          <a:stretch>
            <a:fillRect/>
          </a:stretch>
        </p:blipFill>
        <p:spPr bwMode="auto">
          <a:xfrm rot="429921">
            <a:off x="7297856" y="546071"/>
            <a:ext cx="1944216" cy="1458162"/>
          </a:xfrm>
          <a:prstGeom prst="rect">
            <a:avLst/>
          </a:prstGeom>
          <a:noFill/>
          <a:ln w="9525">
            <a:noFill/>
            <a:miter lim="800000"/>
            <a:headEnd/>
            <a:tailEnd/>
          </a:ln>
          <a:effectLst>
            <a:softEdge rad="112500"/>
          </a:effectLst>
        </p:spPr>
      </p:pic>
      <p:sp>
        <p:nvSpPr>
          <p:cNvPr id="14340" name="Textfeld 19"/>
          <p:cNvSpPr txBox="1">
            <a:spLocks noChangeArrowheads="1"/>
          </p:cNvSpPr>
          <p:nvPr/>
        </p:nvSpPr>
        <p:spPr bwMode="auto">
          <a:xfrm>
            <a:off x="7158038" y="6161088"/>
            <a:ext cx="2209800" cy="246062"/>
          </a:xfrm>
          <a:prstGeom prst="rect">
            <a:avLst/>
          </a:prstGeom>
          <a:noFill/>
          <a:ln w="9525">
            <a:noFill/>
            <a:miter lim="800000"/>
            <a:headEnd/>
            <a:tailEnd/>
          </a:ln>
        </p:spPr>
        <p:txBody>
          <a:bodyPr wrap="none">
            <a:spAutoFit/>
          </a:bodyPr>
          <a:lstStyle/>
          <a:p>
            <a:r>
              <a:rPr lang="de-DE" sz="1000"/>
              <a:t>Begrüßung OB Wolfgang Dandorfer</a:t>
            </a:r>
            <a:endParaRPr lang="en-US" sz="1000"/>
          </a:p>
        </p:txBody>
      </p:sp>
      <p:sp>
        <p:nvSpPr>
          <p:cNvPr id="14341" name="Textfeld 20"/>
          <p:cNvSpPr txBox="1">
            <a:spLocks noChangeArrowheads="1"/>
          </p:cNvSpPr>
          <p:nvPr/>
        </p:nvSpPr>
        <p:spPr bwMode="auto">
          <a:xfrm>
            <a:off x="4645025" y="3814763"/>
            <a:ext cx="2159000" cy="400050"/>
          </a:xfrm>
          <a:prstGeom prst="rect">
            <a:avLst/>
          </a:prstGeom>
          <a:noFill/>
          <a:ln w="9525">
            <a:noFill/>
            <a:miter lim="800000"/>
            <a:headEnd/>
            <a:tailEnd/>
          </a:ln>
        </p:spPr>
        <p:txBody>
          <a:bodyPr wrap="none">
            <a:spAutoFit/>
          </a:bodyPr>
          <a:lstStyle/>
          <a:p>
            <a:r>
              <a:rPr lang="de-DE" sz="1000"/>
              <a:t>Segnung der Bankräume durch die</a:t>
            </a:r>
            <a:br>
              <a:rPr lang="de-DE" sz="1000"/>
            </a:br>
            <a:r>
              <a:rPr lang="de-DE" sz="1000"/>
              <a:t>örtlichen Geistlichen</a:t>
            </a:r>
            <a:endParaRPr lang="en-US" sz="1000"/>
          </a:p>
        </p:txBody>
      </p:sp>
      <p:sp>
        <p:nvSpPr>
          <p:cNvPr id="14342" name="Textfeld 21"/>
          <p:cNvSpPr txBox="1">
            <a:spLocks noChangeArrowheads="1"/>
          </p:cNvSpPr>
          <p:nvPr/>
        </p:nvSpPr>
        <p:spPr bwMode="auto">
          <a:xfrm rot="608228">
            <a:off x="2413000" y="6435725"/>
            <a:ext cx="2797175" cy="246063"/>
          </a:xfrm>
          <a:prstGeom prst="rect">
            <a:avLst/>
          </a:prstGeom>
          <a:noFill/>
          <a:ln w="9525">
            <a:noFill/>
            <a:miter lim="800000"/>
            <a:headEnd/>
            <a:tailEnd/>
          </a:ln>
        </p:spPr>
        <p:txBody>
          <a:bodyPr wrap="none">
            <a:spAutoFit/>
          </a:bodyPr>
          <a:lstStyle/>
          <a:p>
            <a:r>
              <a:rPr lang="de-DE" sz="1000"/>
              <a:t>Blumen für die Organisatorin Gabriele Zimmer</a:t>
            </a:r>
            <a:endParaRPr lang="en-US" sz="1000"/>
          </a:p>
        </p:txBody>
      </p:sp>
      <p:sp>
        <p:nvSpPr>
          <p:cNvPr id="14343" name="Textfeld 22"/>
          <p:cNvSpPr txBox="1">
            <a:spLocks noChangeArrowheads="1"/>
          </p:cNvSpPr>
          <p:nvPr/>
        </p:nvSpPr>
        <p:spPr bwMode="auto">
          <a:xfrm rot="-523612">
            <a:off x="1238250" y="3616325"/>
            <a:ext cx="3106738" cy="400050"/>
          </a:xfrm>
          <a:prstGeom prst="rect">
            <a:avLst/>
          </a:prstGeom>
          <a:noFill/>
          <a:ln w="9525">
            <a:noFill/>
            <a:miter lim="800000"/>
            <a:headEnd/>
            <a:tailEnd/>
          </a:ln>
        </p:spPr>
        <p:txBody>
          <a:bodyPr wrap="none">
            <a:spAutoFit/>
          </a:bodyPr>
          <a:lstStyle/>
          <a:p>
            <a:r>
              <a:rPr lang="de-DE" sz="1000"/>
              <a:t>Bankmanger trifft Künstlerin</a:t>
            </a:r>
            <a:br>
              <a:rPr lang="de-DE" sz="1000"/>
            </a:br>
            <a:r>
              <a:rPr lang="de-DE" sz="1000"/>
              <a:t>Raimund Walter, Wolfgang Benker, Ruth Welnhofer</a:t>
            </a:r>
            <a:endParaRPr lang="en-US" sz="1000"/>
          </a:p>
        </p:txBody>
      </p:sp>
      <p:pic>
        <p:nvPicPr>
          <p:cNvPr id="14344" name="Grafik 13" descr="+2011_07_04_9999_11.jpg"/>
          <p:cNvPicPr>
            <a:picLocks noChangeAspect="1"/>
          </p:cNvPicPr>
          <p:nvPr/>
        </p:nvPicPr>
        <p:blipFill>
          <a:blip r:embed="rId3"/>
          <a:srcRect/>
          <a:stretch>
            <a:fillRect/>
          </a:stretch>
        </p:blipFill>
        <p:spPr bwMode="auto">
          <a:xfrm rot="-506327">
            <a:off x="828675" y="1122363"/>
            <a:ext cx="3730625" cy="2487612"/>
          </a:xfrm>
          <a:prstGeom prst="rect">
            <a:avLst/>
          </a:prstGeom>
          <a:noFill/>
          <a:ln w="9525">
            <a:noFill/>
            <a:miter lim="800000"/>
            <a:headEnd/>
            <a:tailEnd/>
          </a:ln>
        </p:spPr>
      </p:pic>
      <p:pic>
        <p:nvPicPr>
          <p:cNvPr id="14345" name="Grafik 14" descr="2011_07_04_9999_53 I.jpg"/>
          <p:cNvPicPr>
            <a:picLocks noChangeAspect="1"/>
          </p:cNvPicPr>
          <p:nvPr/>
        </p:nvPicPr>
        <p:blipFill>
          <a:blip r:embed="rId4"/>
          <a:srcRect/>
          <a:stretch>
            <a:fillRect/>
          </a:stretch>
        </p:blipFill>
        <p:spPr bwMode="auto">
          <a:xfrm rot="607736">
            <a:off x="2735263" y="4194175"/>
            <a:ext cx="2673350" cy="2273300"/>
          </a:xfrm>
          <a:prstGeom prst="rect">
            <a:avLst/>
          </a:prstGeom>
          <a:noFill/>
          <a:ln w="9525">
            <a:noFill/>
            <a:miter lim="800000"/>
            <a:headEnd/>
            <a:tailEnd/>
          </a:ln>
        </p:spPr>
      </p:pic>
      <p:pic>
        <p:nvPicPr>
          <p:cNvPr id="14346" name="Grafik 15" descr="2011_07_04_9999_56.jpg"/>
          <p:cNvPicPr>
            <a:picLocks noChangeAspect="1"/>
          </p:cNvPicPr>
          <p:nvPr/>
        </p:nvPicPr>
        <p:blipFill>
          <a:blip r:embed="rId5"/>
          <a:srcRect/>
          <a:stretch>
            <a:fillRect/>
          </a:stretch>
        </p:blipFill>
        <p:spPr bwMode="auto">
          <a:xfrm>
            <a:off x="7199313" y="2519363"/>
            <a:ext cx="2386012" cy="3671887"/>
          </a:xfrm>
          <a:prstGeom prst="rect">
            <a:avLst/>
          </a:prstGeom>
          <a:noFill/>
          <a:ln w="9525">
            <a:noFill/>
            <a:miter lim="800000"/>
            <a:headEnd/>
            <a:tailEnd/>
          </a:ln>
        </p:spPr>
      </p:pic>
      <p:pic>
        <p:nvPicPr>
          <p:cNvPr id="14347" name="Grafik 16" descr="2011_07_04_9999_70.jpg"/>
          <p:cNvPicPr>
            <a:picLocks noChangeAspect="1"/>
          </p:cNvPicPr>
          <p:nvPr/>
        </p:nvPicPr>
        <p:blipFill>
          <a:blip r:embed="rId6"/>
          <a:srcRect/>
          <a:stretch>
            <a:fillRect/>
          </a:stretch>
        </p:blipFill>
        <p:spPr bwMode="auto">
          <a:xfrm>
            <a:off x="4789488" y="1069975"/>
            <a:ext cx="2232025" cy="274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212850" y="719138"/>
            <a:ext cx="8147050" cy="963612"/>
          </a:xfrm>
        </p:spPr>
        <p:txBody>
          <a:bodyPr/>
          <a:lstStyle/>
          <a:p>
            <a:r>
              <a:rPr lang="de-DE" smtClean="0"/>
              <a:t>Kinderfest in der Jubiläumswoche</a:t>
            </a:r>
            <a:br>
              <a:rPr lang="de-DE" smtClean="0"/>
            </a:br>
            <a:r>
              <a:rPr lang="de-DE" smtClean="0"/>
              <a:t/>
            </a:r>
            <a:br>
              <a:rPr lang="de-DE" smtClean="0"/>
            </a:br>
            <a:r>
              <a:rPr lang="de-DE" sz="1400" b="0" smtClean="0"/>
              <a:t>Für unsere jüngsten Kunden und für die, die es noch werden möchten, haben unsere Azubis ein Kinderfest organisiert. Unser Kollege Peter Rübben hat dafür ein eigenes Theaterstück für unsere Bank geschrieben. Die Uraufführung kam bei den Kids sehr gut an.</a:t>
            </a:r>
            <a:endParaRPr lang="en-US" sz="1400" b="0" smtClean="0"/>
          </a:p>
        </p:txBody>
      </p:sp>
      <p:sp>
        <p:nvSpPr>
          <p:cNvPr id="15362" name="Foliennummernplatzhalter 3"/>
          <p:cNvSpPr>
            <a:spLocks noGrp="1"/>
          </p:cNvSpPr>
          <p:nvPr>
            <p:ph type="sldNum" sz="quarter" idx="10"/>
          </p:nvPr>
        </p:nvSpPr>
        <p:spPr>
          <a:noFill/>
        </p:spPr>
        <p:txBody>
          <a:bodyPr/>
          <a:lstStyle/>
          <a:p>
            <a:pPr defTabSz="966788"/>
            <a:fld id="{0D07E310-DE6C-455A-B1A8-3F93510E018C}" type="slidenum">
              <a:rPr lang="de-DE"/>
              <a:pPr defTabSz="966788"/>
              <a:t>5</a:t>
            </a:fld>
            <a:endParaRPr lang="de-DE"/>
          </a:p>
        </p:txBody>
      </p:sp>
      <p:pic>
        <p:nvPicPr>
          <p:cNvPr id="15363" name="Grafik 5" descr="IMG_7007.JPG"/>
          <p:cNvPicPr>
            <a:picLocks noChangeAspect="1"/>
          </p:cNvPicPr>
          <p:nvPr/>
        </p:nvPicPr>
        <p:blipFill>
          <a:blip r:embed="rId2"/>
          <a:srcRect l="20601" t="7916" r="18108"/>
          <a:stretch>
            <a:fillRect/>
          </a:stretch>
        </p:blipFill>
        <p:spPr bwMode="auto">
          <a:xfrm>
            <a:off x="2773363" y="1943100"/>
            <a:ext cx="3455987" cy="3965575"/>
          </a:xfrm>
          <a:prstGeom prst="rect">
            <a:avLst/>
          </a:prstGeom>
          <a:noFill/>
          <a:ln w="9525">
            <a:noFill/>
            <a:miter lim="800000"/>
            <a:headEnd/>
            <a:tailEnd/>
          </a:ln>
        </p:spPr>
      </p:pic>
      <p:pic>
        <p:nvPicPr>
          <p:cNvPr id="15364" name="Grafik 6" descr="IMG_7017.JPG"/>
          <p:cNvPicPr>
            <a:picLocks noChangeAspect="1"/>
          </p:cNvPicPr>
          <p:nvPr/>
        </p:nvPicPr>
        <p:blipFill>
          <a:blip r:embed="rId3"/>
          <a:srcRect l="8092" t="18880" r="21114" b="13696"/>
          <a:stretch>
            <a:fillRect/>
          </a:stretch>
        </p:blipFill>
        <p:spPr bwMode="auto">
          <a:xfrm rot="-787962">
            <a:off x="801688" y="3203575"/>
            <a:ext cx="1728787" cy="1233488"/>
          </a:xfrm>
          <a:prstGeom prst="rect">
            <a:avLst/>
          </a:prstGeom>
          <a:noFill/>
          <a:ln w="9525">
            <a:noFill/>
            <a:miter lim="800000"/>
            <a:headEnd/>
            <a:tailEnd/>
          </a:ln>
        </p:spPr>
      </p:pic>
      <p:sp>
        <p:nvSpPr>
          <p:cNvPr id="15365" name="Textfeld 10"/>
          <p:cNvSpPr txBox="1">
            <a:spLocks noChangeArrowheads="1"/>
          </p:cNvSpPr>
          <p:nvPr/>
        </p:nvSpPr>
        <p:spPr bwMode="auto">
          <a:xfrm>
            <a:off x="2700338" y="5902325"/>
            <a:ext cx="3852862" cy="554038"/>
          </a:xfrm>
          <a:prstGeom prst="rect">
            <a:avLst/>
          </a:prstGeom>
          <a:noFill/>
          <a:ln w="9525">
            <a:noFill/>
            <a:miter lim="800000"/>
            <a:headEnd/>
            <a:tailEnd/>
          </a:ln>
        </p:spPr>
        <p:txBody>
          <a:bodyPr wrap="none">
            <a:spAutoFit/>
          </a:bodyPr>
          <a:lstStyle/>
          <a:p>
            <a:r>
              <a:rPr lang="de-DE" sz="1000"/>
              <a:t>Unser Azubiteam</a:t>
            </a:r>
          </a:p>
          <a:p>
            <a:r>
              <a:rPr lang="de-DE" sz="1000"/>
              <a:t>v.l. Jonas Stauber, Lisa Reichert, Jennifer Mösch, Christin Weigl,</a:t>
            </a:r>
            <a:br>
              <a:rPr lang="de-DE" sz="1000"/>
            </a:br>
            <a:r>
              <a:rPr lang="de-DE" sz="1000"/>
              <a:t>Birgit Zenger, Stefan Fuchs </a:t>
            </a:r>
            <a:endParaRPr lang="en-US" sz="1000"/>
          </a:p>
        </p:txBody>
      </p:sp>
      <p:sp>
        <p:nvSpPr>
          <p:cNvPr id="15366" name="Textfeld 13"/>
          <p:cNvSpPr txBox="1">
            <a:spLocks noChangeArrowheads="1"/>
          </p:cNvSpPr>
          <p:nvPr/>
        </p:nvSpPr>
        <p:spPr bwMode="auto">
          <a:xfrm>
            <a:off x="6427788" y="4989513"/>
            <a:ext cx="3113087" cy="554037"/>
          </a:xfrm>
          <a:prstGeom prst="rect">
            <a:avLst/>
          </a:prstGeom>
          <a:noFill/>
          <a:ln w="9525">
            <a:noFill/>
            <a:miter lim="800000"/>
            <a:headEnd/>
            <a:tailEnd/>
          </a:ln>
        </p:spPr>
        <p:txBody>
          <a:bodyPr wrap="none">
            <a:spAutoFit/>
          </a:bodyPr>
          <a:lstStyle/>
          <a:p>
            <a:r>
              <a:rPr lang="de-DE" sz="1000"/>
              <a:t>Kasperletheater</a:t>
            </a:r>
            <a:br>
              <a:rPr lang="de-DE" sz="1000"/>
            </a:br>
            <a:r>
              <a:rPr lang="de-DE" sz="1000"/>
              <a:t>Autor: Peter Rübben (rechts)</a:t>
            </a:r>
            <a:br>
              <a:rPr lang="de-DE" sz="1000"/>
            </a:br>
            <a:r>
              <a:rPr lang="de-DE" sz="1000"/>
              <a:t>Puppenspieler: Thomas Dürrschmidt, Peter Rübben</a:t>
            </a:r>
            <a:endParaRPr lang="en-US" sz="1000"/>
          </a:p>
        </p:txBody>
      </p:sp>
      <p:pic>
        <p:nvPicPr>
          <p:cNvPr id="15367" name="Picture 1" descr="C:\Users\p535557\AppData\Local\Microsoft\Windows\Temporary Internet Files\Content.Outlook\HWPO4HLP\IMG_7140.jpg"/>
          <p:cNvPicPr>
            <a:picLocks noChangeAspect="1" noChangeArrowheads="1"/>
          </p:cNvPicPr>
          <p:nvPr/>
        </p:nvPicPr>
        <p:blipFill>
          <a:blip r:embed="rId4"/>
          <a:srcRect/>
          <a:stretch>
            <a:fillRect/>
          </a:stretch>
        </p:blipFill>
        <p:spPr bwMode="auto">
          <a:xfrm>
            <a:off x="6492875" y="2951163"/>
            <a:ext cx="26892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Grafik 15" descr="IMG_7022.JPG"/>
          <p:cNvPicPr>
            <a:picLocks noChangeAspect="1"/>
          </p:cNvPicPr>
          <p:nvPr/>
        </p:nvPicPr>
        <p:blipFill>
          <a:blip r:embed="rId2"/>
          <a:srcRect l="17221" t="15744" r="26080"/>
          <a:stretch>
            <a:fillRect/>
          </a:stretch>
        </p:blipFill>
        <p:spPr bwMode="auto">
          <a:xfrm>
            <a:off x="3492500" y="2303463"/>
            <a:ext cx="2390775" cy="2663825"/>
          </a:xfrm>
          <a:prstGeom prst="rect">
            <a:avLst/>
          </a:prstGeom>
          <a:noFill/>
          <a:ln w="9525">
            <a:noFill/>
            <a:miter lim="800000"/>
            <a:headEnd/>
            <a:tailEnd/>
          </a:ln>
        </p:spPr>
      </p:pic>
      <p:pic>
        <p:nvPicPr>
          <p:cNvPr id="16386" name="Grafik 9" descr="IMG_7127.JPG"/>
          <p:cNvPicPr>
            <a:picLocks noChangeAspect="1"/>
          </p:cNvPicPr>
          <p:nvPr/>
        </p:nvPicPr>
        <p:blipFill>
          <a:blip r:embed="rId3"/>
          <a:srcRect l="17688" t="20010"/>
          <a:stretch>
            <a:fillRect/>
          </a:stretch>
        </p:blipFill>
        <p:spPr bwMode="auto">
          <a:xfrm>
            <a:off x="5262563" y="4103688"/>
            <a:ext cx="1974850" cy="1438275"/>
          </a:xfrm>
          <a:prstGeom prst="rect">
            <a:avLst/>
          </a:prstGeom>
          <a:noFill/>
          <a:ln w="9525">
            <a:noFill/>
            <a:miter lim="800000"/>
            <a:headEnd/>
            <a:tailEnd/>
          </a:ln>
        </p:spPr>
      </p:pic>
      <p:sp>
        <p:nvSpPr>
          <p:cNvPr id="16387" name="Titel 1"/>
          <p:cNvSpPr>
            <a:spLocks noGrp="1"/>
          </p:cNvSpPr>
          <p:nvPr>
            <p:ph type="title"/>
          </p:nvPr>
        </p:nvSpPr>
        <p:spPr>
          <a:xfrm>
            <a:off x="1212850" y="0"/>
            <a:ext cx="8147050" cy="965200"/>
          </a:xfrm>
        </p:spPr>
        <p:txBody>
          <a:bodyPr/>
          <a:lstStyle/>
          <a:p>
            <a:r>
              <a:rPr lang="de-DE" smtClean="0"/>
              <a:t>Kinderfest in der Jubiläumswoche</a:t>
            </a:r>
            <a:br>
              <a:rPr lang="de-DE" smtClean="0"/>
            </a:br>
            <a:r>
              <a:rPr lang="de-DE" smtClean="0"/>
              <a:t>viele Attraktionen warteten auf die Kids</a:t>
            </a:r>
            <a:endParaRPr lang="en-US" smtClean="0"/>
          </a:p>
        </p:txBody>
      </p:sp>
      <p:sp>
        <p:nvSpPr>
          <p:cNvPr id="16388" name="Foliennummernplatzhalter 3"/>
          <p:cNvSpPr>
            <a:spLocks noGrp="1"/>
          </p:cNvSpPr>
          <p:nvPr>
            <p:ph type="sldNum" sz="quarter" idx="10"/>
          </p:nvPr>
        </p:nvSpPr>
        <p:spPr>
          <a:noFill/>
        </p:spPr>
        <p:txBody>
          <a:bodyPr/>
          <a:lstStyle/>
          <a:p>
            <a:pPr defTabSz="966788"/>
            <a:fld id="{F7BF1B80-C504-4FAF-8727-F910E3B7B730}" type="slidenum">
              <a:rPr lang="de-DE"/>
              <a:pPr defTabSz="966788"/>
              <a:t>6</a:t>
            </a:fld>
            <a:endParaRPr lang="de-DE"/>
          </a:p>
        </p:txBody>
      </p:sp>
      <p:pic>
        <p:nvPicPr>
          <p:cNvPr id="16389" name="Grafik 5" descr="IMG_7128.JPG"/>
          <p:cNvPicPr>
            <a:picLocks noChangeAspect="1"/>
          </p:cNvPicPr>
          <p:nvPr/>
        </p:nvPicPr>
        <p:blipFill>
          <a:blip r:embed="rId4"/>
          <a:srcRect/>
          <a:stretch>
            <a:fillRect/>
          </a:stretch>
        </p:blipFill>
        <p:spPr bwMode="auto">
          <a:xfrm>
            <a:off x="6484938" y="4894263"/>
            <a:ext cx="2336800" cy="1752600"/>
          </a:xfrm>
          <a:prstGeom prst="rect">
            <a:avLst/>
          </a:prstGeom>
          <a:noFill/>
          <a:ln w="9525">
            <a:noFill/>
            <a:miter lim="800000"/>
            <a:headEnd/>
            <a:tailEnd/>
          </a:ln>
        </p:spPr>
      </p:pic>
      <p:pic>
        <p:nvPicPr>
          <p:cNvPr id="16390" name="Grafik 6" descr="IMG_7129.JPG"/>
          <p:cNvPicPr>
            <a:picLocks noChangeAspect="1"/>
          </p:cNvPicPr>
          <p:nvPr/>
        </p:nvPicPr>
        <p:blipFill>
          <a:blip r:embed="rId5"/>
          <a:srcRect b="21577"/>
          <a:stretch>
            <a:fillRect/>
          </a:stretch>
        </p:blipFill>
        <p:spPr bwMode="auto">
          <a:xfrm>
            <a:off x="1116013" y="1582738"/>
            <a:ext cx="2816225" cy="1655762"/>
          </a:xfrm>
          <a:prstGeom prst="rect">
            <a:avLst/>
          </a:prstGeom>
          <a:noFill/>
          <a:ln w="9525">
            <a:noFill/>
            <a:miter lim="800000"/>
            <a:headEnd/>
            <a:tailEnd/>
          </a:ln>
        </p:spPr>
      </p:pic>
      <p:pic>
        <p:nvPicPr>
          <p:cNvPr id="16391" name="Grafik 7" descr="IMG_6998.JPG"/>
          <p:cNvPicPr>
            <a:picLocks noChangeAspect="1"/>
          </p:cNvPicPr>
          <p:nvPr/>
        </p:nvPicPr>
        <p:blipFill>
          <a:blip r:embed="rId6"/>
          <a:srcRect l="3932" t="25194" b="11018"/>
          <a:stretch>
            <a:fillRect/>
          </a:stretch>
        </p:blipFill>
        <p:spPr bwMode="auto">
          <a:xfrm>
            <a:off x="4140200" y="1150938"/>
            <a:ext cx="3181350" cy="1584325"/>
          </a:xfrm>
          <a:prstGeom prst="rect">
            <a:avLst/>
          </a:prstGeom>
          <a:noFill/>
          <a:ln w="9525">
            <a:noFill/>
            <a:miter lim="800000"/>
            <a:headEnd/>
            <a:tailEnd/>
          </a:ln>
        </p:spPr>
      </p:pic>
      <p:pic>
        <p:nvPicPr>
          <p:cNvPr id="16392" name="Grafik 8" descr="IMG_7076.JPG"/>
          <p:cNvPicPr>
            <a:picLocks noChangeAspect="1"/>
          </p:cNvPicPr>
          <p:nvPr/>
        </p:nvPicPr>
        <p:blipFill>
          <a:blip r:embed="rId7"/>
          <a:srcRect/>
          <a:stretch>
            <a:fillRect/>
          </a:stretch>
        </p:blipFill>
        <p:spPr bwMode="auto">
          <a:xfrm>
            <a:off x="1133475" y="3382963"/>
            <a:ext cx="2239963" cy="1679575"/>
          </a:xfrm>
          <a:prstGeom prst="rect">
            <a:avLst/>
          </a:prstGeom>
          <a:noFill/>
          <a:ln w="9525">
            <a:noFill/>
            <a:miter lim="800000"/>
            <a:headEnd/>
            <a:tailEnd/>
          </a:ln>
        </p:spPr>
      </p:pic>
      <p:pic>
        <p:nvPicPr>
          <p:cNvPr id="16393" name="Grafik 4" descr="IMG_7087.JPG"/>
          <p:cNvPicPr>
            <a:picLocks noChangeAspect="1"/>
          </p:cNvPicPr>
          <p:nvPr/>
        </p:nvPicPr>
        <p:blipFill>
          <a:blip r:embed="rId8"/>
          <a:srcRect/>
          <a:stretch>
            <a:fillRect/>
          </a:stretch>
        </p:blipFill>
        <p:spPr bwMode="auto">
          <a:xfrm>
            <a:off x="2860675" y="4678363"/>
            <a:ext cx="2144713" cy="1608137"/>
          </a:xfrm>
          <a:prstGeom prst="rect">
            <a:avLst/>
          </a:prstGeom>
          <a:noFill/>
          <a:ln w="9525">
            <a:noFill/>
            <a:miter lim="800000"/>
            <a:headEnd/>
            <a:tailEnd/>
          </a:ln>
        </p:spPr>
      </p:pic>
      <p:sp>
        <p:nvSpPr>
          <p:cNvPr id="16394" name="Textfeld 10"/>
          <p:cNvSpPr txBox="1">
            <a:spLocks noChangeArrowheads="1"/>
          </p:cNvSpPr>
          <p:nvPr/>
        </p:nvSpPr>
        <p:spPr bwMode="auto">
          <a:xfrm>
            <a:off x="2052638" y="1222375"/>
            <a:ext cx="1585912" cy="307975"/>
          </a:xfrm>
          <a:prstGeom prst="rect">
            <a:avLst/>
          </a:prstGeom>
          <a:noFill/>
          <a:ln w="9525">
            <a:noFill/>
            <a:miter lim="800000"/>
            <a:headEnd/>
            <a:tailEnd/>
          </a:ln>
        </p:spPr>
        <p:txBody>
          <a:bodyPr wrap="none">
            <a:spAutoFit/>
          </a:bodyPr>
          <a:lstStyle/>
          <a:p>
            <a:r>
              <a:rPr lang="de-DE" sz="1400"/>
              <a:t>Torwandschießen</a:t>
            </a:r>
            <a:endParaRPr lang="en-US" sz="1400"/>
          </a:p>
        </p:txBody>
      </p:sp>
      <p:sp>
        <p:nvSpPr>
          <p:cNvPr id="16395" name="Textfeld 11"/>
          <p:cNvSpPr txBox="1">
            <a:spLocks noChangeArrowheads="1"/>
          </p:cNvSpPr>
          <p:nvPr/>
        </p:nvSpPr>
        <p:spPr bwMode="auto">
          <a:xfrm>
            <a:off x="4932363" y="5759450"/>
            <a:ext cx="1498600" cy="307975"/>
          </a:xfrm>
          <a:prstGeom prst="rect">
            <a:avLst/>
          </a:prstGeom>
          <a:noFill/>
          <a:ln w="9525">
            <a:noFill/>
            <a:miter lim="800000"/>
            <a:headEnd/>
            <a:tailEnd/>
          </a:ln>
        </p:spPr>
        <p:txBody>
          <a:bodyPr wrap="none">
            <a:spAutoFit/>
          </a:bodyPr>
          <a:lstStyle/>
          <a:p>
            <a:r>
              <a:rPr lang="de-DE" sz="1400"/>
              <a:t>Bobbycarrennen</a:t>
            </a:r>
            <a:endParaRPr lang="en-US" sz="1400"/>
          </a:p>
        </p:txBody>
      </p:sp>
      <p:sp>
        <p:nvSpPr>
          <p:cNvPr id="16396" name="Textfeld 12"/>
          <p:cNvSpPr txBox="1">
            <a:spLocks noChangeArrowheads="1"/>
          </p:cNvSpPr>
          <p:nvPr/>
        </p:nvSpPr>
        <p:spPr bwMode="auto">
          <a:xfrm>
            <a:off x="989013" y="5164138"/>
            <a:ext cx="1946275" cy="522287"/>
          </a:xfrm>
          <a:prstGeom prst="rect">
            <a:avLst/>
          </a:prstGeom>
          <a:noFill/>
          <a:ln w="9525">
            <a:noFill/>
            <a:miter lim="800000"/>
            <a:headEnd/>
            <a:tailEnd/>
          </a:ln>
        </p:spPr>
        <p:txBody>
          <a:bodyPr wrap="none">
            <a:spAutoFit/>
          </a:bodyPr>
          <a:lstStyle/>
          <a:p>
            <a:r>
              <a:rPr lang="de-DE" sz="1400"/>
              <a:t>Tresorbesichtigung</a:t>
            </a:r>
          </a:p>
          <a:p>
            <a:r>
              <a:rPr lang="de-DE" sz="1400"/>
              <a:t>mit einem Schokofach</a:t>
            </a:r>
            <a:endParaRPr lang="en-US" sz="1400"/>
          </a:p>
        </p:txBody>
      </p:sp>
      <p:pic>
        <p:nvPicPr>
          <p:cNvPr id="16397" name="Grafik 13" descr="IMG_7118.JPG"/>
          <p:cNvPicPr>
            <a:picLocks noChangeAspect="1"/>
          </p:cNvPicPr>
          <p:nvPr/>
        </p:nvPicPr>
        <p:blipFill>
          <a:blip r:embed="rId9"/>
          <a:srcRect/>
          <a:stretch>
            <a:fillRect/>
          </a:stretch>
        </p:blipFill>
        <p:spPr bwMode="auto">
          <a:xfrm rot="838637">
            <a:off x="6878638" y="1673225"/>
            <a:ext cx="2408237" cy="1804988"/>
          </a:xfrm>
          <a:prstGeom prst="rect">
            <a:avLst/>
          </a:prstGeom>
          <a:noFill/>
          <a:ln w="9525">
            <a:noFill/>
            <a:miter lim="800000"/>
            <a:headEnd/>
            <a:tailEnd/>
          </a:ln>
        </p:spPr>
      </p:pic>
      <p:sp>
        <p:nvSpPr>
          <p:cNvPr id="16398" name="Textfeld 14"/>
          <p:cNvSpPr txBox="1">
            <a:spLocks noChangeArrowheads="1"/>
          </p:cNvSpPr>
          <p:nvPr/>
        </p:nvSpPr>
        <p:spPr bwMode="auto">
          <a:xfrm rot="796837">
            <a:off x="7766050" y="1444625"/>
            <a:ext cx="1447800" cy="307975"/>
          </a:xfrm>
          <a:prstGeom prst="rect">
            <a:avLst/>
          </a:prstGeom>
          <a:noFill/>
          <a:ln w="9525">
            <a:noFill/>
            <a:miter lim="800000"/>
            <a:headEnd/>
            <a:tailEnd/>
          </a:ln>
        </p:spPr>
        <p:txBody>
          <a:bodyPr wrap="none">
            <a:spAutoFit/>
          </a:bodyPr>
          <a:lstStyle/>
          <a:p>
            <a:r>
              <a:rPr lang="de-DE" sz="1400"/>
              <a:t>Kasperletheater</a:t>
            </a:r>
            <a:endParaRPr lang="en-US" sz="1400"/>
          </a:p>
        </p:txBody>
      </p:sp>
      <p:pic>
        <p:nvPicPr>
          <p:cNvPr id="16399" name="Grafik 18" descr="IMG_7115.JPG"/>
          <p:cNvPicPr>
            <a:picLocks noChangeAspect="1"/>
          </p:cNvPicPr>
          <p:nvPr/>
        </p:nvPicPr>
        <p:blipFill>
          <a:blip r:embed="rId10"/>
          <a:srcRect/>
          <a:stretch>
            <a:fillRect/>
          </a:stretch>
        </p:blipFill>
        <p:spPr bwMode="auto">
          <a:xfrm>
            <a:off x="7165975" y="3382963"/>
            <a:ext cx="2303463" cy="172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212850" y="0"/>
            <a:ext cx="8147050" cy="965200"/>
          </a:xfrm>
        </p:spPr>
        <p:txBody>
          <a:bodyPr/>
          <a:lstStyle/>
          <a:p>
            <a:r>
              <a:rPr lang="de-DE" smtClean="0"/>
              <a:t>Pressestimmen</a:t>
            </a:r>
            <a:endParaRPr lang="en-US" smtClean="0"/>
          </a:p>
        </p:txBody>
      </p:sp>
      <p:sp>
        <p:nvSpPr>
          <p:cNvPr id="17410" name="Foliennummernplatzhalter 3"/>
          <p:cNvSpPr>
            <a:spLocks noGrp="1"/>
          </p:cNvSpPr>
          <p:nvPr>
            <p:ph type="sldNum" sz="quarter" idx="10"/>
          </p:nvPr>
        </p:nvSpPr>
        <p:spPr>
          <a:noFill/>
        </p:spPr>
        <p:txBody>
          <a:bodyPr/>
          <a:lstStyle/>
          <a:p>
            <a:pPr defTabSz="966788"/>
            <a:fld id="{2B6582F2-4B37-4FC1-B95C-7F8B02DC47BD}" type="slidenum">
              <a:rPr lang="de-DE"/>
              <a:pPr defTabSz="966788"/>
              <a:t>7</a:t>
            </a:fld>
            <a:endParaRPr lang="de-DE"/>
          </a:p>
        </p:txBody>
      </p:sp>
      <p:sp>
        <p:nvSpPr>
          <p:cNvPr id="17411" name="Textfeld 6"/>
          <p:cNvSpPr txBox="1">
            <a:spLocks noChangeArrowheads="1"/>
          </p:cNvSpPr>
          <p:nvPr/>
        </p:nvSpPr>
        <p:spPr bwMode="auto">
          <a:xfrm>
            <a:off x="2916238" y="6046788"/>
            <a:ext cx="2124075" cy="307975"/>
          </a:xfrm>
          <a:prstGeom prst="rect">
            <a:avLst/>
          </a:prstGeom>
          <a:noFill/>
          <a:ln w="9525">
            <a:noFill/>
            <a:miter lim="800000"/>
            <a:headEnd/>
            <a:tailEnd/>
          </a:ln>
        </p:spPr>
        <p:txBody>
          <a:bodyPr wrap="none">
            <a:spAutoFit/>
          </a:bodyPr>
          <a:lstStyle/>
          <a:p>
            <a:r>
              <a:rPr lang="de-DE" sz="1400"/>
              <a:t>Mittelbayerische Zeitung</a:t>
            </a:r>
            <a:endParaRPr lang="en-US" sz="1400"/>
          </a:p>
        </p:txBody>
      </p:sp>
      <p:sp>
        <p:nvSpPr>
          <p:cNvPr id="17412" name="Textfeld 8"/>
          <p:cNvSpPr txBox="1">
            <a:spLocks noChangeArrowheads="1"/>
          </p:cNvSpPr>
          <p:nvPr/>
        </p:nvSpPr>
        <p:spPr bwMode="auto">
          <a:xfrm>
            <a:off x="1155700" y="1943100"/>
            <a:ext cx="3633788" cy="3416300"/>
          </a:xfrm>
          <a:prstGeom prst="rect">
            <a:avLst/>
          </a:prstGeom>
          <a:noFill/>
          <a:ln w="9525">
            <a:noFill/>
            <a:miter lim="800000"/>
            <a:headEnd/>
            <a:tailEnd/>
          </a:ln>
        </p:spPr>
        <p:txBody>
          <a:bodyPr wrap="none">
            <a:spAutoFit/>
          </a:bodyPr>
          <a:lstStyle/>
          <a:p>
            <a:r>
              <a:rPr lang="de-DE" sz="1600" u="sng"/>
              <a:t>Großer Auftritt in der örtlichen Presse:</a:t>
            </a:r>
            <a:br>
              <a:rPr lang="de-DE" sz="1600" u="sng"/>
            </a:br>
            <a:r>
              <a:rPr lang="de-DE" sz="1600"/>
              <a:t/>
            </a:r>
            <a:br>
              <a:rPr lang="de-DE" sz="1600"/>
            </a:br>
            <a:endParaRPr lang="de-DE" sz="800"/>
          </a:p>
          <a:p>
            <a:r>
              <a:rPr lang="de-DE" sz="800">
                <a:solidFill>
                  <a:srgbClr val="FF0000"/>
                </a:solidFill>
                <a:latin typeface="Logo HVB UCG new"/>
              </a:rPr>
              <a:t>0</a:t>
            </a:r>
            <a:r>
              <a:rPr lang="de-DE" sz="800">
                <a:solidFill>
                  <a:srgbClr val="FF0000"/>
                </a:solidFill>
              </a:rPr>
              <a:t>     </a:t>
            </a:r>
            <a:r>
              <a:rPr lang="de-DE" sz="1600"/>
              <a:t>OTV, regionaler Fernsehsender</a:t>
            </a:r>
            <a:br>
              <a:rPr lang="de-DE" sz="1600"/>
            </a:br>
            <a:endParaRPr lang="de-DE" sz="1600"/>
          </a:p>
          <a:p>
            <a:r>
              <a:rPr lang="de-DE" sz="800">
                <a:solidFill>
                  <a:srgbClr val="FF0000"/>
                </a:solidFill>
                <a:latin typeface="Logo HVB UCG new"/>
              </a:rPr>
              <a:t>0   </a:t>
            </a:r>
            <a:r>
              <a:rPr lang="de-DE" sz="1600"/>
              <a:t>Oberpfälzer Wochenzeitung </a:t>
            </a:r>
            <a:br>
              <a:rPr lang="de-DE" sz="1600"/>
            </a:br>
            <a:endParaRPr lang="de-DE" sz="1600"/>
          </a:p>
          <a:p>
            <a:r>
              <a:rPr lang="de-DE" sz="800">
                <a:solidFill>
                  <a:srgbClr val="FF0000"/>
                </a:solidFill>
                <a:latin typeface="Logo HVB UCG new"/>
              </a:rPr>
              <a:t>0  </a:t>
            </a:r>
            <a:r>
              <a:rPr lang="de-DE" sz="1600">
                <a:solidFill>
                  <a:srgbClr val="FF0000"/>
                </a:solidFill>
              </a:rPr>
              <a:t> </a:t>
            </a:r>
            <a:r>
              <a:rPr lang="de-DE" sz="1600"/>
              <a:t>Amberger Zeitung</a:t>
            </a:r>
            <a:br>
              <a:rPr lang="de-DE" sz="1600"/>
            </a:br>
            <a:endParaRPr lang="de-DE" sz="1600"/>
          </a:p>
          <a:p>
            <a:r>
              <a:rPr lang="de-DE" sz="800">
                <a:solidFill>
                  <a:srgbClr val="FF0000"/>
                </a:solidFill>
                <a:latin typeface="Logo HVB UCG new"/>
              </a:rPr>
              <a:t>0</a:t>
            </a:r>
            <a:r>
              <a:rPr lang="de-DE" sz="800">
                <a:solidFill>
                  <a:srgbClr val="FF0000"/>
                </a:solidFill>
              </a:rPr>
              <a:t>     </a:t>
            </a:r>
            <a:r>
              <a:rPr lang="de-DE" sz="1600"/>
              <a:t>Mittelbayerische Zeitung</a:t>
            </a:r>
            <a:br>
              <a:rPr lang="de-DE" sz="1600"/>
            </a:br>
            <a:endParaRPr lang="de-DE" sz="1600"/>
          </a:p>
          <a:p>
            <a:r>
              <a:rPr lang="de-DE" sz="800">
                <a:solidFill>
                  <a:srgbClr val="FF0000"/>
                </a:solidFill>
                <a:latin typeface="Logo HVB UCG new"/>
              </a:rPr>
              <a:t>0  </a:t>
            </a:r>
            <a:r>
              <a:rPr lang="de-DE" sz="800">
                <a:solidFill>
                  <a:srgbClr val="FF0000"/>
                </a:solidFill>
              </a:rPr>
              <a:t> </a:t>
            </a:r>
            <a:r>
              <a:rPr lang="de-DE" sz="1600"/>
              <a:t>Hugo Magazin</a:t>
            </a:r>
            <a:br>
              <a:rPr lang="de-DE" sz="1600"/>
            </a:br>
            <a:endParaRPr lang="de-DE" sz="1600"/>
          </a:p>
          <a:p>
            <a:r>
              <a:rPr lang="de-DE" sz="800">
                <a:solidFill>
                  <a:srgbClr val="FF0000"/>
                </a:solidFill>
                <a:latin typeface="Logo HVB UCG new"/>
              </a:rPr>
              <a:t>0</a:t>
            </a:r>
            <a:r>
              <a:rPr lang="de-DE" sz="800">
                <a:solidFill>
                  <a:srgbClr val="FF0000"/>
                </a:solidFill>
              </a:rPr>
              <a:t>     </a:t>
            </a:r>
            <a:r>
              <a:rPr lang="de-DE" sz="1600"/>
              <a:t>Leo Magazin</a:t>
            </a:r>
            <a:endParaRPr lang="en-US" sz="1600"/>
          </a:p>
        </p:txBody>
      </p:sp>
      <p:pic>
        <p:nvPicPr>
          <p:cNvPr id="17413" name="Picture 2"/>
          <p:cNvPicPr>
            <a:picLocks noChangeAspect="1" noChangeArrowheads="1"/>
          </p:cNvPicPr>
          <p:nvPr/>
        </p:nvPicPr>
        <p:blipFill>
          <a:blip r:embed="rId2"/>
          <a:srcRect/>
          <a:stretch>
            <a:fillRect/>
          </a:stretch>
        </p:blipFill>
        <p:spPr bwMode="auto">
          <a:xfrm>
            <a:off x="5076825" y="0"/>
            <a:ext cx="4392613" cy="7165975"/>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nummernplatzhalter 3"/>
          <p:cNvSpPr>
            <a:spLocks noGrp="1"/>
          </p:cNvSpPr>
          <p:nvPr>
            <p:ph type="sldNum" sz="quarter" idx="10"/>
          </p:nvPr>
        </p:nvSpPr>
        <p:spPr>
          <a:noFill/>
        </p:spPr>
        <p:txBody>
          <a:bodyPr/>
          <a:lstStyle/>
          <a:p>
            <a:pPr defTabSz="966788"/>
            <a:fld id="{D40F3A3E-12D2-4B35-954F-C85B60C965A7}" type="slidenum">
              <a:rPr lang="de-DE"/>
              <a:pPr defTabSz="966788"/>
              <a:t>8</a:t>
            </a:fld>
            <a:endParaRPr lang="de-DE"/>
          </a:p>
        </p:txBody>
      </p:sp>
      <p:pic>
        <p:nvPicPr>
          <p:cNvPr id="18434" name="Picture 3"/>
          <p:cNvPicPr>
            <a:picLocks noChangeAspect="1" noChangeArrowheads="1"/>
          </p:cNvPicPr>
          <p:nvPr/>
        </p:nvPicPr>
        <p:blipFill>
          <a:blip r:embed="rId2"/>
          <a:srcRect/>
          <a:stretch>
            <a:fillRect/>
          </a:stretch>
        </p:blipFill>
        <p:spPr bwMode="auto">
          <a:xfrm>
            <a:off x="979488" y="1189038"/>
            <a:ext cx="8705850" cy="5505450"/>
          </a:xfrm>
          <a:prstGeom prst="rect">
            <a:avLst/>
          </a:prstGeom>
          <a:noFill/>
          <a:ln w="9525">
            <a:noFill/>
            <a:miter lim="800000"/>
            <a:headEnd/>
            <a:tailEnd/>
          </a:ln>
        </p:spPr>
      </p:pic>
      <p:sp>
        <p:nvSpPr>
          <p:cNvPr id="18435" name="Textfeld 7"/>
          <p:cNvSpPr txBox="1">
            <a:spLocks noChangeArrowheads="1"/>
          </p:cNvSpPr>
          <p:nvPr/>
        </p:nvSpPr>
        <p:spPr bwMode="auto">
          <a:xfrm>
            <a:off x="7885113" y="935038"/>
            <a:ext cx="1665287" cy="307975"/>
          </a:xfrm>
          <a:prstGeom prst="rect">
            <a:avLst/>
          </a:prstGeom>
          <a:noFill/>
          <a:ln w="9525">
            <a:noFill/>
            <a:miter lim="800000"/>
            <a:headEnd/>
            <a:tailEnd/>
          </a:ln>
        </p:spPr>
        <p:txBody>
          <a:bodyPr wrap="none">
            <a:spAutoFit/>
          </a:bodyPr>
          <a:lstStyle/>
          <a:p>
            <a:r>
              <a:rPr lang="de-DE" sz="1400"/>
              <a:t>Amberger Zeitung </a:t>
            </a:r>
            <a:endParaRPr lang="en-US" sz="1400"/>
          </a:p>
        </p:txBody>
      </p:sp>
      <p:sp>
        <p:nvSpPr>
          <p:cNvPr id="18436" name="Titel 1"/>
          <p:cNvSpPr>
            <a:spLocks noGrp="1"/>
          </p:cNvSpPr>
          <p:nvPr>
            <p:ph type="title"/>
          </p:nvPr>
        </p:nvSpPr>
        <p:spPr>
          <a:xfrm>
            <a:off x="1212850" y="0"/>
            <a:ext cx="8147050" cy="965200"/>
          </a:xfrm>
        </p:spPr>
        <p:txBody>
          <a:bodyPr/>
          <a:lstStyle/>
          <a:p>
            <a:r>
              <a:rPr lang="de-DE" smtClean="0"/>
              <a:t>Pressestimmen</a:t>
            </a: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212850" y="0"/>
            <a:ext cx="8147050" cy="965200"/>
          </a:xfrm>
        </p:spPr>
        <p:txBody>
          <a:bodyPr/>
          <a:lstStyle/>
          <a:p>
            <a:r>
              <a:rPr lang="de-DE" smtClean="0"/>
              <a:t>Was bisher geschah…</a:t>
            </a:r>
            <a:endParaRPr lang="en-US" smtClean="0"/>
          </a:p>
        </p:txBody>
      </p:sp>
      <p:sp>
        <p:nvSpPr>
          <p:cNvPr id="19458" name="Inhaltsplatzhalter 2"/>
          <p:cNvSpPr>
            <a:spLocks noGrp="1"/>
          </p:cNvSpPr>
          <p:nvPr>
            <p:ph idx="1"/>
          </p:nvPr>
        </p:nvSpPr>
        <p:spPr>
          <a:xfrm>
            <a:off x="1212850" y="1582738"/>
            <a:ext cx="8147050" cy="5040312"/>
          </a:xfrm>
        </p:spPr>
        <p:txBody>
          <a:bodyPr/>
          <a:lstStyle/>
          <a:p>
            <a:pPr marL="284163" indent="-284163"/>
            <a:r>
              <a:rPr smtClean="0"/>
              <a:t>Januar 2011:</a:t>
            </a:r>
            <a:br>
              <a:rPr smtClean="0"/>
            </a:br>
            <a:r>
              <a:rPr smtClean="0"/>
              <a:t>Geldscheinausstellung in den Räumen der HVB</a:t>
            </a:r>
          </a:p>
          <a:p>
            <a:pPr marL="284163" indent="-284163"/>
            <a:r>
              <a:rPr smtClean="0"/>
              <a:t>März 2011:</a:t>
            </a:r>
            <a:br>
              <a:rPr smtClean="0"/>
            </a:br>
            <a:r>
              <a:rPr smtClean="0"/>
              <a:t>Tabuthema: Depression und Burnout</a:t>
            </a:r>
            <a:br>
              <a:rPr smtClean="0"/>
            </a:br>
            <a:r>
              <a:rPr smtClean="0"/>
              <a:t>Ausstellung in den Räumen der HVB</a:t>
            </a:r>
          </a:p>
          <a:p>
            <a:pPr marL="284163" indent="-284163"/>
            <a:r>
              <a:rPr smtClean="0"/>
              <a:t>Mai 2011:</a:t>
            </a:r>
            <a:br>
              <a:rPr smtClean="0"/>
            </a:br>
            <a:r>
              <a:rPr smtClean="0"/>
              <a:t>Kundenveranstaltung im ACC Amberg mit Kornelius Purps und Ulrich Mönius</a:t>
            </a:r>
            <a:br>
              <a:rPr smtClean="0"/>
            </a:br>
            <a:r>
              <a:rPr smtClean="0"/>
              <a:t>Versteigerung von FCB-Artikeln zu Gunsten der Lebenshilfe Amberg</a:t>
            </a:r>
          </a:p>
          <a:p>
            <a:pPr marL="284163" indent="-284163"/>
            <a:r>
              <a:rPr b="1" smtClean="0"/>
              <a:t>Aktuell Juli 2011</a:t>
            </a:r>
            <a:r>
              <a:rPr smtClean="0"/>
              <a:t/>
            </a:r>
            <a:br>
              <a:rPr smtClean="0"/>
            </a:br>
            <a:r>
              <a:rPr smtClean="0"/>
              <a:t>Jubiläumswoche mit der Ausstellung der Amberger Künstlerin Ruth Welnhofer, </a:t>
            </a:r>
            <a:br>
              <a:rPr smtClean="0"/>
            </a:br>
            <a:r>
              <a:rPr smtClean="0"/>
              <a:t>Kinderfest und Jubiläums Angebote für unsere Kunden</a:t>
            </a:r>
            <a:br>
              <a:rPr smtClean="0"/>
            </a:br>
            <a:r>
              <a:rPr smtClean="0"/>
              <a:t/>
            </a:r>
            <a:br>
              <a:rPr smtClean="0"/>
            </a:br>
            <a:r>
              <a:rPr smtClean="0"/>
              <a:t/>
            </a:r>
            <a:br>
              <a:rPr smtClean="0"/>
            </a:br>
            <a:r>
              <a:rPr smtClean="0"/>
              <a:t/>
            </a:r>
            <a:br>
              <a:rPr smtClean="0"/>
            </a:br>
            <a:endParaRPr smtClean="0"/>
          </a:p>
          <a:p>
            <a:pPr marL="284163" indent="-284163"/>
            <a:r>
              <a:rPr smtClean="0"/>
              <a:t>November 2011</a:t>
            </a:r>
            <a:br>
              <a:rPr smtClean="0"/>
            </a:br>
            <a:r>
              <a:rPr smtClean="0"/>
              <a:t>Ausstellung "Regenbogen unter der Erde – Vielfalt der Edelsteine" von Goldschmiedemeister Sebastian von der Recke.</a:t>
            </a:r>
            <a:br>
              <a:rPr smtClean="0"/>
            </a:br>
            <a:endParaRPr lang="en-US" smtClean="0"/>
          </a:p>
        </p:txBody>
      </p:sp>
      <p:sp>
        <p:nvSpPr>
          <p:cNvPr id="19459" name="Foliennummernplatzhalter 3"/>
          <p:cNvSpPr>
            <a:spLocks noGrp="1"/>
          </p:cNvSpPr>
          <p:nvPr>
            <p:ph type="sldNum" sz="quarter" idx="10"/>
          </p:nvPr>
        </p:nvSpPr>
        <p:spPr>
          <a:noFill/>
        </p:spPr>
        <p:txBody>
          <a:bodyPr/>
          <a:lstStyle/>
          <a:p>
            <a:pPr defTabSz="966788"/>
            <a:fld id="{D301D95D-90F2-4198-A6E1-98291EAD6432}" type="slidenum">
              <a:rPr lang="de-DE"/>
              <a:pPr defTabSz="966788"/>
              <a:t>9</a:t>
            </a:fld>
            <a:endParaRPr lang="de-DE"/>
          </a:p>
        </p:txBody>
      </p:sp>
      <p:sp>
        <p:nvSpPr>
          <p:cNvPr id="5" name="Titel 1"/>
          <p:cNvSpPr txBox="1">
            <a:spLocks/>
          </p:cNvSpPr>
          <p:nvPr/>
        </p:nvSpPr>
        <p:spPr bwMode="auto">
          <a:xfrm>
            <a:off x="1365250" y="4794250"/>
            <a:ext cx="8147050" cy="965200"/>
          </a:xfrm>
          <a:prstGeom prst="rect">
            <a:avLst/>
          </a:prstGeom>
          <a:noFill/>
          <a:ln w="9525">
            <a:noFill/>
            <a:miter lim="800000"/>
            <a:headEnd/>
            <a:tailEnd/>
          </a:ln>
          <a:effectLst/>
        </p:spPr>
        <p:txBody>
          <a:bodyPr lIns="0" tIns="0" rIns="0" bIns="0" anchor="ctr"/>
          <a:lstStyle/>
          <a:p>
            <a:pPr defTabSz="966788">
              <a:defRPr/>
            </a:pPr>
            <a:r>
              <a:rPr lang="de-DE" b="1" kern="0">
                <a:latin typeface="+mj-lt"/>
                <a:ea typeface="+mj-ea"/>
                <a:cs typeface="+mj-cs"/>
              </a:rPr>
              <a:t>                                      … und was noch kommt</a:t>
            </a:r>
            <a:endParaRPr lang="en-US" b="1" kern="0">
              <a:latin typeface="+mj-lt"/>
              <a:ea typeface="+mj-ea"/>
              <a:cs typeface="+mj-cs"/>
            </a:endParaRPr>
          </a:p>
        </p:txBody>
      </p:sp>
      <p:pic>
        <p:nvPicPr>
          <p:cNvPr id="6" name="Grafik 5" descr="IMG_6943.JPG"/>
          <p:cNvPicPr>
            <a:picLocks noChangeAspect="1"/>
          </p:cNvPicPr>
          <p:nvPr/>
        </p:nvPicPr>
        <p:blipFill>
          <a:blip r:embed="rId2" cstate="print"/>
          <a:srcRect t="37006" b="24013"/>
          <a:stretch>
            <a:fillRect/>
          </a:stretch>
        </p:blipFill>
        <p:spPr>
          <a:xfrm rot="919639">
            <a:off x="4855695" y="635826"/>
            <a:ext cx="4452774" cy="1301792"/>
          </a:xfrm>
          <a:prstGeom prst="rect">
            <a:avLst/>
          </a:prstGeom>
          <a:ln>
            <a:noFill/>
          </a:ln>
          <a:effectLst>
            <a:softEdge rad="112500"/>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YSTALPERSIST" val="&lt;CrystalAddin Version=&quot;1&quot;/&gt;"/>
</p:tagLst>
</file>

<file path=ppt/theme/theme1.xml><?xml version="1.0" encoding="utf-8"?>
<a:theme xmlns:a="http://schemas.openxmlformats.org/drawingml/2006/main" name="Blank">
  <a:themeElements>
    <a:clrScheme name="UCG Colors">
      <a:dk1>
        <a:sysClr val="windowText" lastClr="000000"/>
      </a:dk1>
      <a:lt1>
        <a:sysClr val="window" lastClr="FFFFFF"/>
      </a:lt1>
      <a:dk2>
        <a:srgbClr val="1F497D"/>
      </a:dk2>
      <a:lt2>
        <a:srgbClr val="EEECE1"/>
      </a:lt2>
      <a:accent1>
        <a:srgbClr val="00ACEE"/>
      </a:accent1>
      <a:accent2>
        <a:srgbClr val="E37823"/>
      </a:accent2>
      <a:accent3>
        <a:srgbClr val="51A836"/>
      </a:accent3>
      <a:accent4>
        <a:srgbClr val="FFF20D"/>
      </a:accent4>
      <a:accent5>
        <a:srgbClr val="0000CC"/>
      </a:accent5>
      <a:accent6>
        <a:srgbClr val="E2001A"/>
      </a:accent6>
      <a:hlink>
        <a:srgbClr val="E2001A"/>
      </a:hlink>
      <a:folHlink>
        <a:srgbClr val="808080"/>
      </a:folHlink>
    </a:clrScheme>
    <a:fontScheme name="UCG 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C0C0C0"/>
        </a:lt2>
        <a:accent1>
          <a:srgbClr val="D7D7D7"/>
        </a:accent1>
        <a:accent2>
          <a:srgbClr val="00ACEE"/>
        </a:accent2>
        <a:accent3>
          <a:srgbClr val="FFFFFF"/>
        </a:accent3>
        <a:accent4>
          <a:srgbClr val="000000"/>
        </a:accent4>
        <a:accent5>
          <a:srgbClr val="E8E8E8"/>
        </a:accent5>
        <a:accent6>
          <a:srgbClr val="009BD8"/>
        </a:accent6>
        <a:hlink>
          <a:srgbClr val="E2001A"/>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413</Words>
  <Application>Microsoft Office PowerPoint</Application>
  <PresentationFormat>Benutzerdefiniert</PresentationFormat>
  <Paragraphs>60</Paragraphs>
  <Slides>11</Slides>
  <Notes>0</Notes>
  <HiddenSlides>0</HiddenSlides>
  <MMClips>0</MMClips>
  <ScaleCrop>false</ScaleCrop>
  <HeadingPairs>
    <vt:vector size="6" baseType="variant">
      <vt:variant>
        <vt:lpstr>Verwendete Schriftarten</vt:lpstr>
      </vt:variant>
      <vt:variant>
        <vt:i4>3</vt:i4>
      </vt:variant>
      <vt:variant>
        <vt:lpstr>Entwurfsvorlage</vt:lpstr>
      </vt:variant>
      <vt:variant>
        <vt:i4>8</vt:i4>
      </vt:variant>
      <vt:variant>
        <vt:lpstr>Folientitel</vt:lpstr>
      </vt:variant>
      <vt:variant>
        <vt:i4>11</vt:i4>
      </vt:variant>
    </vt:vector>
  </HeadingPairs>
  <TitlesOfParts>
    <vt:vector size="22" baseType="lpstr">
      <vt:lpstr>Arial</vt:lpstr>
      <vt:lpstr>Webdings</vt:lpstr>
      <vt:lpstr>Logo HVB UCG new</vt:lpstr>
      <vt:lpstr>Blank</vt:lpstr>
      <vt:lpstr>Blank</vt:lpstr>
      <vt:lpstr>Blank</vt:lpstr>
      <vt:lpstr>Blank</vt:lpstr>
      <vt:lpstr>Blank</vt:lpstr>
      <vt:lpstr>Blank</vt:lpstr>
      <vt:lpstr>Blank</vt:lpstr>
      <vt:lpstr>Blank</vt:lpstr>
      <vt:lpstr>Folie 1</vt:lpstr>
      <vt:lpstr>Auftakt  04.07.2011 feierliche Eröffnung der Jubiläumswoche</vt:lpstr>
      <vt:lpstr>04.07.2011 Eröffnung der Ausstellung von Ruth Welnhofer "Flug in den Himmel über Amberg"</vt:lpstr>
      <vt:lpstr>Impressionen 04.07.2011</vt:lpstr>
      <vt:lpstr>Kinderfest in der Jubiläumswoche  Für unsere jüngsten Kunden und für die, die es noch werden möchten, haben unsere Azubis ein Kinderfest organisiert. Unser Kollege Peter Rübben hat dafür ein eigenes Theaterstück für unsere Bank geschrieben. Die Uraufführung kam bei den Kids sehr gut an.</vt:lpstr>
      <vt:lpstr>Kinderfest in der Jubiläumswoche viele Attraktionen warteten auf die Kids</vt:lpstr>
      <vt:lpstr>Pressestimmen</vt:lpstr>
      <vt:lpstr>Pressestimmen</vt:lpstr>
      <vt:lpstr>Was bisher geschah…</vt:lpstr>
      <vt:lpstr>150 Jahre HypoVereinsbank Amberg                                          Unser sozialer Beitrag für die Region!</vt:lpstr>
      <vt:lpstr>Wir sind die Bank!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
  <cp:revision>2</cp:revision>
  <dcterms:created xsi:type="dcterms:W3CDTF">2011-07-07T06:36:08Z</dcterms:created>
  <dcterms:modified xsi:type="dcterms:W3CDTF">2011-07-24T13:17:35Z</dcterms:modified>
  <cp:category>UCG_IS_UEFA</cp:category>
</cp:coreProperties>
</file>